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4806" y="4534048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10" y="3012960"/>
            <a:ext cx="6779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During a seal clamp bolting activity and while the Pipe Fitter was hammering on bolt hammer clamps to tightened it , he hit his left-hand thumb finger and causing a fracture 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269" y="359590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09" y="4053666"/>
            <a:ext cx="5882681" cy="1082814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using the correct tools to perform the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when observe unsafe act/condition?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1523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27.10.2021@</a:t>
                      </a:r>
                      <a:r>
                        <a:rPr lang="en-GB" sz="1400" b="0" kern="1200" baseline="0" dirty="0"/>
                        <a:t>11:45hrs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Amal station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F7E71-A475-413B-BC8C-060D4F5B2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932" y="2917609"/>
            <a:ext cx="4114800" cy="27463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393B18-273C-499C-BF89-CFD57EB7D26D}"/>
              </a:ext>
            </a:extLst>
          </p:cNvPr>
          <p:cNvSpPr/>
          <p:nvPr/>
        </p:nvSpPr>
        <p:spPr>
          <a:xfrm>
            <a:off x="9712171" y="4128117"/>
            <a:ext cx="1177439" cy="1136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92548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purl.org/dc/dcmitype/"/>
    <ds:schemaRef ds:uri="4880E4F8-4B7D-4BDD-91E3-E10D47036ECA"/>
    <ds:schemaRef ds:uri="9d51eac6-a7d5-47f5-a119-63d146adb13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4880e4f8-4b7d-4bdd-91e3-e10d47036eca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D472AF-5E0C-4497-A420-22A8CB2996E0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156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32</cp:revision>
  <dcterms:created xsi:type="dcterms:W3CDTF">2018-09-24T07:27:56Z</dcterms:created>
  <dcterms:modified xsi:type="dcterms:W3CDTF">2024-04-25T04:24:14Z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