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6182" y="4479717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2808" y="3012960"/>
            <a:ext cx="72389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disconnecting the suspended JCB bucket by the operator , the bucket fell on his left foot resulting in a fracture to his left foot.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633962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50434" y="4063327"/>
            <a:ext cx="6041130" cy="1201400"/>
          </a:xfrm>
          <a:prstGeom prst="wedgeRoundRectCallout">
            <a:avLst>
              <a:gd name="adj1" fmla="val 62319"/>
              <a:gd name="adj2" fmla="val 31522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  <a:defRPr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 you ensure that you are stood in a safe place?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 you ensure effective supervision on the job?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 you identify all hazards in your surroundings?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 you ask for the assistance from competent personnel whenever its required?</a:t>
            </a:r>
          </a:p>
          <a:p>
            <a:pPr marL="342900" lvl="0" indent="-342900">
              <a:buFontTx/>
              <a:buAutoNum type="arabicPeriod"/>
              <a:defRPr/>
            </a:pPr>
            <a:endParaRPr lang="en-US" sz="1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endParaRPr lang="en-US" sz="1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endParaRPr lang="en-US" sz="1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0095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#25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04.11.2021@</a:t>
                      </a:r>
                      <a:r>
                        <a:rPr lang="en-GB" sz="1400" b="0" kern="1200" baseline="0" dirty="0"/>
                        <a:t>07:25hrs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STS Yard-Marmul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2800DD-40A8-4456-809A-684A316059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004" y="2772652"/>
            <a:ext cx="4049664" cy="2960132"/>
          </a:xfrm>
          <a:prstGeom prst="rect">
            <a:avLst/>
          </a:prstGeom>
        </p:spPr>
      </p:pic>
      <p:sp>
        <p:nvSpPr>
          <p:cNvPr id="21" name="Explosion: 14 Points 20">
            <a:extLst>
              <a:ext uri="{FF2B5EF4-FFF2-40B4-BE49-F238E27FC236}">
                <a16:creationId xmlns:a16="http://schemas.microsoft.com/office/drawing/2014/main" id="{BC99327F-7D97-43E6-AECC-652BE0DDD0E0}"/>
              </a:ext>
            </a:extLst>
          </p:cNvPr>
          <p:cNvSpPr/>
          <p:nvPr/>
        </p:nvSpPr>
        <p:spPr bwMode="auto">
          <a:xfrm>
            <a:off x="10465904" y="4562287"/>
            <a:ext cx="619937" cy="599243"/>
          </a:xfrm>
          <a:prstGeom prst="irregularSeal2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1AA23A15-1BC5-4330-B70F-3C3795F83E06}"/>
              </a:ext>
            </a:extLst>
          </p:cNvPr>
          <p:cNvSpPr/>
          <p:nvPr/>
        </p:nvSpPr>
        <p:spPr bwMode="auto">
          <a:xfrm>
            <a:off x="9776159" y="4038468"/>
            <a:ext cx="397884" cy="906393"/>
          </a:xfrm>
          <a:prstGeom prst="curvedLeftArrow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40A83A-40D9-4FF6-B448-CE267C11E83F}"/>
              </a:ext>
            </a:extLst>
          </p:cNvPr>
          <p:cNvSpPr/>
          <p:nvPr/>
        </p:nvSpPr>
        <p:spPr bwMode="auto">
          <a:xfrm>
            <a:off x="11346855" y="3581503"/>
            <a:ext cx="609600" cy="2064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Rigger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7A8129-9FF3-4435-A512-278BFAB25503}"/>
              </a:ext>
            </a:extLst>
          </p:cNvPr>
          <p:cNvSpPr/>
          <p:nvPr/>
        </p:nvSpPr>
        <p:spPr bwMode="auto">
          <a:xfrm>
            <a:off x="10787253" y="2781184"/>
            <a:ext cx="779468" cy="23105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Operator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FBB5A4-70D7-4466-90C6-9F8ABD6EE252}"/>
              </a:ext>
            </a:extLst>
          </p:cNvPr>
          <p:cNvSpPr/>
          <p:nvPr/>
        </p:nvSpPr>
        <p:spPr bwMode="auto">
          <a:xfrm>
            <a:off x="9279436" y="2786392"/>
            <a:ext cx="1159511" cy="39181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 pitchFamily="18" charset="0"/>
              </a:rPr>
              <a:t>Loader bucket link bracket 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09E0B8-E702-402B-B3A2-3ABE4B04B747}"/>
              </a:ext>
            </a:extLst>
          </p:cNvPr>
          <p:cNvCxnSpPr>
            <a:cxnSpLocks/>
          </p:cNvCxnSpPr>
          <p:nvPr/>
        </p:nvCxnSpPr>
        <p:spPr bwMode="auto">
          <a:xfrm flipH="1">
            <a:off x="11042055" y="3708732"/>
            <a:ext cx="304800" cy="983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458399-0A17-4CC8-B64D-0582691DA6FE}"/>
              </a:ext>
            </a:extLst>
          </p:cNvPr>
          <p:cNvCxnSpPr>
            <a:cxnSpLocks/>
          </p:cNvCxnSpPr>
          <p:nvPr/>
        </p:nvCxnSpPr>
        <p:spPr bwMode="auto">
          <a:xfrm>
            <a:off x="9947412" y="2993770"/>
            <a:ext cx="1" cy="5877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D0248A-B506-49E2-9132-E52F329BCA14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65905" y="2896710"/>
            <a:ext cx="309967" cy="2814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669EC111-E5C8-46E7-9F16-EC8DAD0CA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607957"/>
            <a:ext cx="1614054" cy="156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92549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FFFA54-2261-4957-8DFC-732A35387618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www.w3.org/XML/1998/namespace"/>
    <ds:schemaRef ds:uri="4880E4F8-4B7D-4BDD-91E3-E10D47036ECA"/>
    <ds:schemaRef ds:uri="9d51eac6-a7d5-47f5-a119-63d146adb134"/>
    <ds:schemaRef ds:uri="4880e4f8-4b7d-4bdd-91e3-e10d47036ec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147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38</cp:revision>
  <dcterms:created xsi:type="dcterms:W3CDTF">2018-09-24T07:27:56Z</dcterms:created>
  <dcterms:modified xsi:type="dcterms:W3CDTF">2024-04-25T04:23:59Z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