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7"/>
  </p:notesMasterIdLst>
  <p:sldIdLst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D38B3"/>
    <a:srgbClr val="2710B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25/04/2024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591181" y="4440024"/>
            <a:ext cx="922020" cy="2048933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184"/>
            <a:ext cx="11811000" cy="7017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</a:t>
            </a:r>
            <a:r>
              <a:rPr lang="en-GB"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First Alert</a:t>
            </a:r>
            <a:endParaRPr lang="en-GB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52" y="743055"/>
            <a:ext cx="1347255" cy="1351615"/>
          </a:xfrm>
          <a:prstGeom prst="rect">
            <a:avLst/>
          </a:prstGeom>
        </p:spPr>
      </p:pic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38051" y="2713454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2809" y="3012960"/>
            <a:ext cx="71903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latin typeface="+mj-lt"/>
              </a:rPr>
              <a:t>While the Grinder was drilling a hole in a blind used for hydrotesting activity, the drill stuck leading the drill to reverse and hit his right hand causing fracture 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55290" y="3720799"/>
            <a:ext cx="4343400" cy="30797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sp>
        <p:nvSpPr>
          <p:cNvPr id="10" name="Rounded Rectangular Callout 20"/>
          <p:cNvSpPr>
            <a:spLocks noChangeArrowheads="1"/>
          </p:cNvSpPr>
          <p:nvPr/>
        </p:nvSpPr>
        <p:spPr bwMode="auto">
          <a:xfrm>
            <a:off x="293380" y="4114948"/>
            <a:ext cx="5896830" cy="1062832"/>
          </a:xfrm>
          <a:prstGeom prst="wedgeRoundRectCallout">
            <a:avLst>
              <a:gd name="adj1" fmla="val 62131"/>
              <a:gd name="adj2" fmla="val 32512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 typeface="Arial" charset="0"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you identify all hazards before starting a task?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using the right tool for the task?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intervene whenever necessary? 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consider "What could go wrong”?</a:t>
            </a:r>
          </a:p>
          <a:p>
            <a:pPr marL="342900" indent="-342900">
              <a:buFont typeface="Arial" charset="0"/>
              <a:buAutoNum type="arabicPeriod"/>
            </a:pPr>
            <a:endParaRPr lang="en-US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93423"/>
              </p:ext>
            </p:extLst>
          </p:nvPr>
        </p:nvGraphicFramePr>
        <p:xfrm>
          <a:off x="2261061" y="957944"/>
          <a:ext cx="9856124" cy="1057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348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2723454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542049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3631273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</a:tblGrid>
              <a:tr h="3701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</a:t>
                      </a:r>
                      <a:r>
                        <a:rPr lang="en-US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#26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Hands and Fingers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/>
                        <a:t>29.10.2021@10</a:t>
                      </a:r>
                      <a:r>
                        <a:rPr lang="en-GB" sz="1400" b="0" kern="1200" baseline="0" dirty="0"/>
                        <a:t>:30hrs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Construction site, Yibal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1107" y="5562600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517484" y="5504184"/>
            <a:ext cx="609600" cy="228600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618210" y="5743742"/>
            <a:ext cx="3276600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Please disseminate this LTI notification to your teams and use it in your tool box talks and HSE meetings and notice boards.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07569" y="2174419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22810" y="2444252"/>
            <a:ext cx="55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Drilling, Operations, Engineering ,Logistics &amp; Construction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6538" y="6488957"/>
            <a:ext cx="4114800" cy="365125"/>
          </a:xfrm>
        </p:spPr>
        <p:txBody>
          <a:bodyPr/>
          <a:lstStyle/>
          <a:p>
            <a:r>
              <a:rPr lang="en-US" dirty="0"/>
              <a:t>V 1 (2020)</a:t>
            </a:r>
          </a:p>
        </p:txBody>
      </p:sp>
      <p:pic>
        <p:nvPicPr>
          <p:cNvPr id="20" name="Picture 19" descr="A picture containing ground, outdoor, person&#10;&#10;Description automatically generated">
            <a:extLst>
              <a:ext uri="{FF2B5EF4-FFF2-40B4-BE49-F238E27FC236}">
                <a16:creationId xmlns:a16="http://schemas.microsoft.com/office/drawing/2014/main" id="{89A58E9D-8857-4D93-B23E-41D849C7EF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2349"/>
          <a:stretch/>
        </p:blipFill>
        <p:spPr>
          <a:xfrm>
            <a:off x="7645372" y="2327769"/>
            <a:ext cx="4208577" cy="361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9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92550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326217-4FFC-42A2-8B8F-F5FAE5FF0C43}"/>
</file>

<file path=customXml/itemProps3.xml><?xml version="1.0" encoding="utf-8"?>
<ds:datastoreItem xmlns:ds="http://schemas.openxmlformats.org/officeDocument/2006/customXml" ds:itemID="{ECEB1FCF-0E89-482E-A62E-598FF58845D8}">
  <ds:schemaRefs>
    <ds:schemaRef ds:uri="http://purl.org/dc/dcmitype/"/>
    <ds:schemaRef ds:uri="4880E4F8-4B7D-4BDD-91E3-E10D47036ECA"/>
    <ds:schemaRef ds:uri="4880e4f8-4b7d-4bdd-91e3-e10d47036eca"/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9d51eac6-a7d5-47f5-a119-63d146adb134"/>
    <ds:schemaRef ds:uri="http://schemas.microsoft.com/sharepoint/v3/field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146</Words>
  <Application>Microsoft Office PowerPoint</Application>
  <PresentationFormat>Widescreen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Gill Sans</vt:lpstr>
      <vt:lpstr>Gill Sans Light</vt:lpstr>
      <vt:lpstr>Office Theme</vt:lpstr>
      <vt:lpstr>Custom Design</vt:lpstr>
      <vt:lpstr>PDO Incident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Konduru, Raju IDI63X</cp:lastModifiedBy>
  <cp:revision>34</cp:revision>
  <dcterms:created xsi:type="dcterms:W3CDTF">2018-09-24T07:27:56Z</dcterms:created>
  <dcterms:modified xsi:type="dcterms:W3CDTF">2024-04-25T04:23:44Z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