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20" autoAdjust="0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34990" y="4680339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52" y="743055"/>
            <a:ext cx="1347255" cy="1351615"/>
          </a:xfrm>
          <a:prstGeom prst="rect">
            <a:avLst/>
          </a:prstGeom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2988021"/>
            <a:ext cx="81252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+mj-lt"/>
              </a:rPr>
              <a:t>During spooling of the winch line the helper was holding the winch rope with 1 hand whilst signaling the driver with the other during winch in operation. As the winch line has tightened his right-hand index finger has been crushed by the winch line.   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95152" y="3815104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22810" y="4220861"/>
            <a:ext cx="5410200" cy="838200"/>
          </a:xfrm>
          <a:prstGeom prst="wedgeRoundRectCallout">
            <a:avLst>
              <a:gd name="adj1" fmla="val 54462"/>
              <a:gd name="adj2" fmla="val 71608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keep your hands and fingers away from pinch points?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Do you always consider if you are in the ‘line of fire’?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Do you ensure all equipment is inspected and maintained? </a:t>
            </a:r>
          </a:p>
          <a:p>
            <a:pPr marL="342900" indent="-342900">
              <a:buFont typeface="Arial" charset="0"/>
              <a:buAutoNum type="arabicPeriod"/>
            </a:pP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GB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845586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LTI#35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and Fingers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05.12.2021@</a:t>
                      </a:r>
                      <a:r>
                        <a:rPr lang="en-GB" sz="1400" b="0" kern="1200" baseline="0" dirty="0"/>
                        <a:t>15:00hrs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Rig-96</a:t>
                      </a:r>
                      <a:r>
                        <a:rPr lang="en-US" sz="1400" b="0"/>
                        <a:t>, Bahja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618210" y="5743742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Logistics, 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5" name="Picture 4" descr="A picture containing outdoor, transport, military vehicle&#10;&#10;Description automatically generated">
            <a:extLst>
              <a:ext uri="{FF2B5EF4-FFF2-40B4-BE49-F238E27FC236}">
                <a16:creationId xmlns:a16="http://schemas.microsoft.com/office/drawing/2014/main" id="{7A16019F-D904-4E32-86EB-E1E5EFF244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040" y="2798734"/>
            <a:ext cx="3777552" cy="2705450"/>
          </a:xfrm>
          <a:prstGeom prst="rect">
            <a:avLst/>
          </a:prstGeom>
        </p:spPr>
      </p:pic>
      <p:pic>
        <p:nvPicPr>
          <p:cNvPr id="12" name="Picture 11" descr="A picture containing light&#10;&#10;Description automatically generated">
            <a:extLst>
              <a:ext uri="{FF2B5EF4-FFF2-40B4-BE49-F238E27FC236}">
                <a16:creationId xmlns:a16="http://schemas.microsoft.com/office/drawing/2014/main" id="{05B86843-7E0B-4099-B8D7-2F1182E9A6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21343">
            <a:off x="11313269" y="3321123"/>
            <a:ext cx="246882" cy="116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92557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7496BF-F3F2-4009-A6BE-5BF9A1D1576A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sharepoint/v3"/>
    <ds:schemaRef ds:uri="http://purl.org/dc/elements/1.1/"/>
    <ds:schemaRef ds:uri="4880e4f8-4b7d-4bdd-91e3-e10d47036eca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d51eac6-a7d5-47f5-a119-63d146adb134"/>
    <ds:schemaRef ds:uri="http://schemas.microsoft.com/sharepoint/v3/fields"/>
    <ds:schemaRef ds:uri="4880E4F8-4B7D-4BDD-91E3-E10D47036EC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173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36</cp:revision>
  <dcterms:created xsi:type="dcterms:W3CDTF">2018-09-24T07:27:56Z</dcterms:created>
  <dcterms:modified xsi:type="dcterms:W3CDTF">2024-04-25T04:21:49Z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