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6905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2810" y="258036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10" y="2878867"/>
            <a:ext cx="586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Helper was moving in the workplace to shift the water draining hose, he tripped on a barricade (hard barrier) and lost balance falling on the ground, his left hand hit the wooden runner causing left arm wrist fracture.  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220860"/>
            <a:ext cx="5410200" cy="1053843"/>
          </a:xfrm>
          <a:prstGeom prst="wedgeRoundRectCallout">
            <a:avLst>
              <a:gd name="adj1" fmla="val 60089"/>
              <a:gd name="adj2" fmla="val 4787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 typeface="Arial" charset="0"/>
              <a:buAutoNum type="arabicPeriod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Do always pay attention to where you are stepping?</a:t>
            </a:r>
          </a:p>
          <a:p>
            <a:pPr marL="342900" lvl="0" indent="-342900">
              <a:buFont typeface="Arial" charset="0"/>
              <a:buAutoNum type="arabicPeriod"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Do you ensure you are wearing the correct type of footwear? </a:t>
            </a:r>
            <a:r>
              <a:rPr lang="en-US" sz="1200" strike="sngStrike" dirty="0">
                <a:latin typeface="Calibri" pitchFamily="34" charset="0"/>
                <a:cs typeface="Calibri" pitchFamily="34" charset="0"/>
              </a:rPr>
              <a:t> </a:t>
            </a:r>
            <a:endParaRPr lang="en-GB" sz="1200" strike="sngStrike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charset="0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 have safe access and egress? </a:t>
            </a:r>
          </a:p>
          <a:p>
            <a:pPr marL="342900" lvl="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do you identify Slip, Trips and  fall hazards around your working location?</a:t>
            </a:r>
          </a:p>
          <a:p>
            <a:pPr marL="342900" indent="-342900">
              <a:buFont typeface="Arial" charset="0"/>
              <a:buAutoNum type="arabicPeriod"/>
            </a:pP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25497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,Trip and Fall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16.12.2021@13:35hrs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Qarn Alam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3381" y="2033946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276008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FC5976-9EA8-4671-ADFD-1C308E6A3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41" t="16947" r="25215" b="21319"/>
          <a:stretch/>
        </p:blipFill>
        <p:spPr>
          <a:xfrm>
            <a:off x="8407866" y="2751589"/>
            <a:ext cx="3028291" cy="1846263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9602575" y="4123022"/>
            <a:ext cx="306526" cy="2771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A2503D9-0053-40AF-83A3-8A4274594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9" y="800380"/>
            <a:ext cx="1255365" cy="11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microsoft.com/sharepoint/v3"/>
    <ds:schemaRef ds:uri="http://schemas.openxmlformats.org/package/2006/metadata/core-properties"/>
    <ds:schemaRef ds:uri="9d51eac6-a7d5-47f5-a119-63d146adb134"/>
    <ds:schemaRef ds:uri="4880e4f8-4b7d-4bdd-91e3-e10d47036eca"/>
    <ds:schemaRef ds:uri="http://schemas.microsoft.com/office/2006/documentManagement/types"/>
    <ds:schemaRef ds:uri="http://schemas.microsoft.com/sharepoint/v3/fields"/>
    <ds:schemaRef ds:uri="4880E4F8-4B7D-4BDD-91E3-E10D47036EC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8570F2F-C9DB-45AA-893F-3E0B723BFB0E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168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35</cp:revision>
  <dcterms:created xsi:type="dcterms:W3CDTF">2018-09-24T07:27:56Z</dcterms:created>
  <dcterms:modified xsi:type="dcterms:W3CDTF">2024-04-25T04:21:35Z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