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02" d="100"/>
          <a:sy n="102"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09/01/2022</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09/01/2022</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09/01/2022</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09/01/2022</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09/01/2022</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09/01/2022</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09/01/2022</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09/01/2022</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09/01/2022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09/01/2022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  </a:t>
            </a:r>
            <a:r>
              <a:rPr lang="en-GB" b="1" dirty="0">
                <a:solidFill>
                  <a:srgbClr val="FF0000"/>
                </a:solidFill>
                <a:latin typeface="Calibri" pitchFamily="34" charset="0"/>
                <a:cs typeface="Calibri" pitchFamily="34" charset="0"/>
              </a:rPr>
              <a:t>- </a:t>
            </a:r>
            <a:r>
              <a:rPr lang="en-GB" sz="4000" b="1" dirty="0">
                <a:solidFill>
                  <a:srgbClr val="FF0000"/>
                </a:solidFill>
                <a:latin typeface="Calibri" pitchFamily="34" charset="0"/>
                <a:cs typeface="Calibri" pitchFamily="34" charset="0"/>
              </a:rPr>
              <a:t>L&amp;T</a:t>
            </a:r>
          </a:p>
        </p:txBody>
      </p:sp>
      <p:sp>
        <p:nvSpPr>
          <p:cNvPr id="7" name="Rectangle 17"/>
          <p:cNvSpPr>
            <a:spLocks noChangeArrowheads="1"/>
          </p:cNvSpPr>
          <p:nvPr/>
        </p:nvSpPr>
        <p:spPr bwMode="auto">
          <a:xfrm>
            <a:off x="299202" y="2656128"/>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2905238"/>
            <a:ext cx="73317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During fit up activity of a new flow line and while the Fitter was attempting to cross between the barricaded trench and the welding booth to reach the other side of the booth, his leg tripped over a rubber line, lost balance and fell into the trench causing fracture to his left leg foot Ankle. </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738664"/>
          </a:xfrm>
          <a:prstGeom prst="wedgeRoundRectCallout">
            <a:avLst>
              <a:gd name="adj1" fmla="val 57766"/>
              <a:gd name="adj2" fmla="val 90736"/>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prstClr val="black"/>
                </a:solidFill>
                <a:latin typeface="Calibri" pitchFamily="34" charset="0"/>
                <a:cs typeface="Calibri" pitchFamily="34" charset="0"/>
              </a:rPr>
              <a:t>Do you ensure you identify all hazards in your surroundings?</a:t>
            </a:r>
          </a:p>
          <a:p>
            <a:pPr marL="342900" lvl="0" indent="-342900">
              <a:buFont typeface="Arial" charset="0"/>
              <a:buAutoNum type="arabicPeriod"/>
              <a:defRPr/>
            </a:pPr>
            <a:r>
              <a:rPr lang="en-US" altLang="en-US" sz="1200" dirty="0">
                <a:solidFill>
                  <a:prstClr val="black"/>
                </a:solidFill>
                <a:latin typeface="Calibri" pitchFamily="34" charset="0"/>
                <a:cs typeface="Calibri" pitchFamily="34" charset="0"/>
              </a:rPr>
              <a:t>Do always pay attention to where you are stepping?</a:t>
            </a:r>
          </a:p>
          <a:p>
            <a:pPr marL="342900" indent="-342900">
              <a:buFont typeface="Arial" charset="0"/>
              <a:buAutoNum type="arabicPeriod"/>
              <a:defRPr/>
            </a:pPr>
            <a:r>
              <a:rPr lang="en-GB" sz="1200" dirty="0">
                <a:solidFill>
                  <a:srgbClr val="000000"/>
                </a:solidFill>
                <a:latin typeface="Calibri" pitchFamily="34" charset="0"/>
                <a:cs typeface="Calibri" pitchFamily="34" charset="0"/>
              </a:rPr>
              <a:t>Do you ensure you use safe access and egress? </a:t>
            </a:r>
          </a:p>
          <a:p>
            <a:pPr marL="342900" lvl="0" indent="-342900">
              <a:buFont typeface="Arial" charset="0"/>
              <a:buAutoNum type="arabicPeriod"/>
              <a:defRPr/>
            </a:pPr>
            <a:endParaRPr lang="en-US" altLang="en-US" sz="1200" dirty="0">
              <a:solidFill>
                <a:prstClr val="black"/>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093840447"/>
              </p:ext>
            </p:extLst>
          </p:nvPr>
        </p:nvGraphicFramePr>
        <p:xfrm>
          <a:off x="2261061" y="957944"/>
          <a:ext cx="9856124" cy="1236414"/>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trip &amp;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04.01.2022@</a:t>
                      </a:r>
                      <a:r>
                        <a:rPr lang="en-GB" sz="1400" b="0" kern="1200" baseline="0" dirty="0"/>
                        <a:t>09:32hrs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r>
                        <a:rPr lang="en-US" sz="1400" b="0" dirty="0"/>
                        <a:t>DP</a:t>
                      </a:r>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Mabrouk Northeast Development Project, 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r>
                        <a:rPr lang="en-US" sz="1400" b="0" dirty="0"/>
                        <a:t>DBM</a:t>
                      </a:r>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07967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367228"/>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5386344B-90B9-4931-ADC9-A1A754F5E8F8}"/>
              </a:ext>
            </a:extLst>
          </p:cNvPr>
          <p:cNvPicPr>
            <a:picLocks noChangeAspect="1"/>
          </p:cNvPicPr>
          <p:nvPr/>
        </p:nvPicPr>
        <p:blipFill rotWithShape="1">
          <a:blip r:embed="rId4"/>
          <a:srcRect l="9010" t="10393"/>
          <a:stretch/>
        </p:blipFill>
        <p:spPr>
          <a:xfrm>
            <a:off x="7843101" y="2694237"/>
            <a:ext cx="4194706" cy="2669073"/>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AE7BD7B1-466B-46D7-ADDC-0BC1F12B4E12}"/>
              </a:ext>
            </a:extLst>
          </p:cNvPr>
          <p:cNvPicPr>
            <a:picLocks noChangeAspect="1"/>
          </p:cNvPicPr>
          <p:nvPr/>
        </p:nvPicPr>
        <p:blipFill>
          <a:blip r:embed="rId5"/>
          <a:stretch>
            <a:fillRect/>
          </a:stretch>
        </p:blipFill>
        <p:spPr>
          <a:xfrm>
            <a:off x="653627" y="780811"/>
            <a:ext cx="1062051" cy="1287909"/>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64FCA-AB47-4845-8218-FAABDC6BAA7F}"/>
</file>

<file path=customXml/itemProps2.xml><?xml version="1.0" encoding="utf-8"?>
<ds:datastoreItem xmlns:ds="http://schemas.openxmlformats.org/officeDocument/2006/customXml" ds:itemID="{ECEB1FCF-0E89-482E-A62E-598FF58845D8}">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TotalTime>
  <Words>176</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  - L&amp;T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Balushi, Sumaiya MSE36</cp:lastModifiedBy>
  <cp:revision>33</cp:revision>
  <dcterms:created xsi:type="dcterms:W3CDTF">2018-09-24T07:27:56Z</dcterms:created>
  <dcterms:modified xsi:type="dcterms:W3CDTF">2022-01-09T06:40:56Z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