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232659" y="4784085"/>
            <a:ext cx="922020" cy="2048933"/>
          </a:xfrm>
          <a:prstGeom prst="rect">
            <a:avLst/>
          </a:prstGeom>
        </p:spPr>
      </p:pic>
      <p:sp>
        <p:nvSpPr>
          <p:cNvPr id="4" name="Rectangle 15"/>
          <p:cNvSpPr>
            <a:spLocks noGrp="1" noChangeArrowheads="1"/>
          </p:cNvSpPr>
          <p:nvPr>
            <p:ph type="title"/>
          </p:nvPr>
        </p:nvSpPr>
        <p:spPr bwMode="auto">
          <a:xfrm>
            <a:off x="381000" y="-816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15190" y="2591167"/>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10" y="2854291"/>
            <a:ext cx="702584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During a loading activity of the cherry picker on a low bed trailer. While the Floorman was attempting to release the rear ramp of the low bed manually, the spring became loose and the ramp fell on the left side of his hip causing fracture . </a:t>
            </a:r>
          </a:p>
        </p:txBody>
      </p:sp>
      <p:sp>
        <p:nvSpPr>
          <p:cNvPr id="9" name="Rectangle 4"/>
          <p:cNvSpPr>
            <a:spLocks noChangeArrowheads="1"/>
          </p:cNvSpPr>
          <p:nvPr/>
        </p:nvSpPr>
        <p:spPr bwMode="auto">
          <a:xfrm>
            <a:off x="755290" y="3720799"/>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07568" y="4077576"/>
            <a:ext cx="6037475" cy="1041735"/>
          </a:xfrm>
          <a:prstGeom prst="wedgeRoundRectCallout">
            <a:avLst>
              <a:gd name="adj1" fmla="val 53342"/>
              <a:gd name="adj2" fmla="val 73135"/>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solidFill>
                  <a:srgbClr val="000000"/>
                </a:solidFill>
                <a:latin typeface="Calibri" pitchFamily="34" charset="0"/>
                <a:cs typeface="Calibri" pitchFamily="34" charset="0"/>
              </a:rPr>
              <a:t>Do you always keep yourself away from line of fire?</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you identify all hazards before starting a task?</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not try to fix problems you are not competent to fix?</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always seek for the proper assistance while performing the task?</a:t>
            </a:r>
            <a:endParaRPr lang="en-GB" sz="1400"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499588400"/>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LTI#04</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a:solidFill>
                            <a:schemeClr val="dk1"/>
                          </a:solidFill>
                          <a:latin typeface="+mn-lt"/>
                          <a:ea typeface="+mn-ea"/>
                          <a:cs typeface="+mn-cs"/>
                        </a:rPr>
                        <a:t>Released Energy</a:t>
                      </a:r>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20.02.2022@</a:t>
                      </a:r>
                      <a:r>
                        <a:rPr lang="en-GB" sz="1400" b="0" kern="1200" baseline="0" dirty="0"/>
                        <a:t>00:20hrs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WPH-68, Marmul </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22810" y="2063213"/>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07569" y="2311664"/>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A9C76E99-B5F8-4D62-974C-42A9287D33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2" t="1941" b="3628"/>
          <a:stretch/>
        </p:blipFill>
        <p:spPr>
          <a:xfrm>
            <a:off x="7419031" y="2774731"/>
            <a:ext cx="4465400" cy="2969011"/>
          </a:xfrm>
          <a:prstGeom prst="rect">
            <a:avLst/>
          </a:prstGeom>
          <a:ln>
            <a:noFill/>
          </a:ln>
          <a:effectLst>
            <a:outerShdw blurRad="190500" algn="tl" rotWithShape="0">
              <a:srgbClr val="000000">
                <a:alpha val="70000"/>
              </a:srgbClr>
            </a:outerShdw>
          </a:effectLst>
        </p:spPr>
      </p:pic>
      <p:pic>
        <p:nvPicPr>
          <p:cNvPr id="5" name="Picture 4" descr="A picture containing icon&#10;&#10;Description automatically generated">
            <a:extLst>
              <a:ext uri="{FF2B5EF4-FFF2-40B4-BE49-F238E27FC236}">
                <a16:creationId xmlns:a16="http://schemas.microsoft.com/office/drawing/2014/main" id="{1A40B9FD-E571-422C-B42C-E7C0F2EB8135}"/>
              </a:ext>
            </a:extLst>
          </p:cNvPr>
          <p:cNvPicPr>
            <a:picLocks noChangeAspect="1"/>
          </p:cNvPicPr>
          <p:nvPr/>
        </p:nvPicPr>
        <p:blipFill>
          <a:blip r:embed="rId5"/>
          <a:stretch>
            <a:fillRect/>
          </a:stretch>
        </p:blipFill>
        <p:spPr>
          <a:xfrm>
            <a:off x="502000" y="712030"/>
            <a:ext cx="1625084" cy="1298425"/>
          </a:xfrm>
          <a:prstGeom prst="rect">
            <a:avLst/>
          </a:prstGeom>
        </p:spPr>
      </p:pic>
      <p:pic>
        <p:nvPicPr>
          <p:cNvPr id="21" name="Picture 20">
            <a:extLst>
              <a:ext uri="{FF2B5EF4-FFF2-40B4-BE49-F238E27FC236}">
                <a16:creationId xmlns:a16="http://schemas.microsoft.com/office/drawing/2014/main" id="{56AA9BAE-6755-4707-A4F3-DA2AF3209920}"/>
              </a:ext>
            </a:extLst>
          </p:cNvPr>
          <p:cNvPicPr>
            <a:picLocks noChangeAspect="1"/>
          </p:cNvPicPr>
          <p:nvPr/>
        </p:nvPicPr>
        <p:blipFill rotWithShape="1">
          <a:blip r:embed="rId6"/>
          <a:srcRect l="7222" t="7359" r="42285"/>
          <a:stretch/>
        </p:blipFill>
        <p:spPr>
          <a:xfrm rot="201976">
            <a:off x="8078287" y="3451896"/>
            <a:ext cx="941592" cy="1850170"/>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92565</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dcmitype/"/>
    <ds:schemaRef ds:uri="http://purl.org/dc/terms/"/>
    <ds:schemaRef ds:uri="http://schemas.microsoft.com/office/infopath/2007/PartnerControls"/>
    <ds:schemaRef ds:uri="http://www.w3.org/XML/1998/namespace"/>
    <ds:schemaRef ds:uri="http://schemas.openxmlformats.org/package/2006/metadata/core-properties"/>
    <ds:schemaRef ds:uri="4880E4F8-4B7D-4BDD-91E3-E10D47036ECA"/>
    <ds:schemaRef ds:uri="9d51eac6-a7d5-47f5-a119-63d146adb134"/>
    <ds:schemaRef ds:uri="http://schemas.microsoft.com/office/2006/documentManagement/types"/>
    <ds:schemaRef ds:uri="http://purl.org/dc/elements/1.1/"/>
    <ds:schemaRef ds:uri="http://schemas.microsoft.com/sharepoint/v3"/>
    <ds:schemaRef ds:uri="4880e4f8-4b7d-4bdd-91e3-e10d47036eca"/>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87539AC-486A-4701-A818-DFA7BFCDEA48}"/>
</file>

<file path=docProps/app.xml><?xml version="1.0" encoding="utf-8"?>
<Properties xmlns="http://schemas.openxmlformats.org/officeDocument/2006/extended-properties" xmlns:vt="http://schemas.openxmlformats.org/officeDocument/2006/docPropsVTypes">
  <TotalTime>192</TotalTime>
  <Words>173</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37</cp:revision>
  <dcterms:created xsi:type="dcterms:W3CDTF">2018-09-24T07:27:56Z</dcterms:created>
  <dcterms:modified xsi:type="dcterms:W3CDTF">2024-04-25T04:28:07Z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