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516146" y="4594017"/>
            <a:ext cx="922020" cy="2048933"/>
          </a:xfrm>
          <a:prstGeom prst="rect">
            <a:avLst/>
          </a:prstGeom>
        </p:spPr>
      </p:pic>
      <p:sp>
        <p:nvSpPr>
          <p:cNvPr id="4" name="Rectangle 15"/>
          <p:cNvSpPr>
            <a:spLocks noGrp="1" noChangeArrowheads="1"/>
          </p:cNvSpPr>
          <p:nvPr>
            <p:ph type="title"/>
          </p:nvPr>
        </p:nvSpPr>
        <p:spPr bwMode="auto">
          <a:xfrm>
            <a:off x="381000" y="-816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15190" y="2591167"/>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208055" y="2863772"/>
            <a:ext cx="7096387"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During the rig move process, while the night crew removed the upper pins of the monkey board walkway, the walkway flipped down due its own weight hitting the floorman on his right ankle resulting in fracture. </a:t>
            </a:r>
          </a:p>
        </p:txBody>
      </p:sp>
      <p:sp>
        <p:nvSpPr>
          <p:cNvPr id="9" name="Rectangle 4"/>
          <p:cNvSpPr>
            <a:spLocks noChangeArrowheads="1"/>
          </p:cNvSpPr>
          <p:nvPr/>
        </p:nvSpPr>
        <p:spPr bwMode="auto">
          <a:xfrm>
            <a:off x="755290" y="3685897"/>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42356" y="4092459"/>
            <a:ext cx="6037475" cy="1211061"/>
          </a:xfrm>
          <a:prstGeom prst="wedgeRoundRectCallout">
            <a:avLst>
              <a:gd name="adj1" fmla="val 57262"/>
              <a:gd name="adj2" fmla="val 35748"/>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solidFill>
                  <a:srgbClr val="000000"/>
                </a:solidFill>
                <a:latin typeface="Calibri" pitchFamily="34" charset="0"/>
                <a:cs typeface="Calibri" pitchFamily="34" charset="0"/>
              </a:rPr>
              <a:t>Do you always keep yourself away from line of fire?</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you identify all hazards in your surroundings?</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proper supervision while performing the task?</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red zones are barricaded to prevent unauthorized person from entering?</a:t>
            </a: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624384304"/>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LTI#05</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a:solidFill>
                            <a:schemeClr val="dk1"/>
                          </a:solidFill>
                          <a:latin typeface="+mn-lt"/>
                          <a:ea typeface="+mn-ea"/>
                          <a:cs typeface="+mn-cs"/>
                        </a:rPr>
                        <a:t>Released Energy</a:t>
                      </a:r>
                      <a:endParaRPr lang="en-US" sz="14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09.03.2022@</a:t>
                      </a:r>
                      <a:r>
                        <a:rPr lang="en-GB" sz="1400" b="0" kern="1200" baseline="0" dirty="0"/>
                        <a:t>23:45hrs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Rig-49, Qarn Alam</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22810" y="2063213"/>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07569" y="2311664"/>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6" name="Picture 5">
            <a:extLst>
              <a:ext uri="{FF2B5EF4-FFF2-40B4-BE49-F238E27FC236}">
                <a16:creationId xmlns:a16="http://schemas.microsoft.com/office/drawing/2014/main" id="{FFEDCAE8-2601-4858-8809-704D7EE80CFA}"/>
              </a:ext>
            </a:extLst>
          </p:cNvPr>
          <p:cNvPicPr>
            <a:picLocks noChangeAspect="1"/>
          </p:cNvPicPr>
          <p:nvPr/>
        </p:nvPicPr>
        <p:blipFill>
          <a:blip r:embed="rId4"/>
          <a:stretch>
            <a:fillRect/>
          </a:stretch>
        </p:blipFill>
        <p:spPr>
          <a:xfrm>
            <a:off x="536986" y="569674"/>
            <a:ext cx="1500692" cy="1500692"/>
          </a:xfrm>
          <a:prstGeom prst="rect">
            <a:avLst/>
          </a:prstGeom>
        </p:spPr>
      </p:pic>
      <p:pic>
        <p:nvPicPr>
          <p:cNvPr id="1026" name="Picture 1">
            <a:extLst>
              <a:ext uri="{FF2B5EF4-FFF2-40B4-BE49-F238E27FC236}">
                <a16:creationId xmlns:a16="http://schemas.microsoft.com/office/drawing/2014/main" id="{DA8C80B6-30E1-48CD-AFB1-E94E4E7FE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8167" y="2569777"/>
            <a:ext cx="4599118" cy="327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92573</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schemas.microsoft.com/sharepoint/v3/fields"/>
    <ds:schemaRef ds:uri="4880E4F8-4B7D-4BDD-91E3-E10D47036ECA"/>
    <ds:schemaRef ds:uri="http://purl.org/dc/dcmitype/"/>
    <ds:schemaRef ds:uri="http://schemas.microsoft.com/sharepoint/v3"/>
    <ds:schemaRef ds:uri="http://schemas.microsoft.com/office/2006/metadata/properties"/>
    <ds:schemaRef ds:uri="4880e4f8-4b7d-4bdd-91e3-e10d47036eca"/>
    <ds:schemaRef ds:uri="http://schemas.microsoft.com/office/infopath/2007/PartnerControls"/>
    <ds:schemaRef ds:uri="http://schemas.openxmlformats.org/package/2006/metadata/core-properties"/>
    <ds:schemaRef ds:uri="http://purl.org/dc/elements/1.1/"/>
    <ds:schemaRef ds:uri="9d51eac6-a7d5-47f5-a119-63d146adb134"/>
    <ds:schemaRef ds:uri="http://www.w3.org/XML/1998/namespace"/>
    <ds:schemaRef ds:uri="http://purl.org/dc/terms/"/>
  </ds:schemaRefs>
</ds:datastoreItem>
</file>

<file path=customXml/itemProps3.xml><?xml version="1.0" encoding="utf-8"?>
<ds:datastoreItem xmlns:ds="http://schemas.openxmlformats.org/officeDocument/2006/customXml" ds:itemID="{C2F11EFD-4EB8-4FA7-B69D-B351E8B719CF}"/>
</file>

<file path=docProps/app.xml><?xml version="1.0" encoding="utf-8"?>
<Properties xmlns="http://schemas.openxmlformats.org/officeDocument/2006/extended-properties" xmlns:vt="http://schemas.openxmlformats.org/officeDocument/2006/docPropsVTypes">
  <TotalTime>283</TotalTime>
  <Words>160</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46</cp:revision>
  <dcterms:created xsi:type="dcterms:W3CDTF">2018-09-24T07:27:56Z</dcterms:created>
  <dcterms:modified xsi:type="dcterms:W3CDTF">2024-04-25T04:28:21Z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