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6000" y="4538133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2809" y="3012960"/>
            <a:ext cx="7390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While the Roustabout was </a:t>
            </a:r>
            <a:r>
              <a:rPr lang="en-US" sz="1400"/>
              <a:t>descending from the </a:t>
            </a:r>
            <a:r>
              <a:rPr lang="en-US" sz="1400" dirty="0"/>
              <a:t>hoist floor, he lost his balance, slipped and fell on the ground causing injury fracture to his left leg.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72079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2810" y="4220860"/>
            <a:ext cx="5773190" cy="956919"/>
          </a:xfrm>
          <a:prstGeom prst="wedgeRoundRectCallout">
            <a:avLst>
              <a:gd name="adj1" fmla="val 56252"/>
              <a:gd name="adj2" fmla="val 4491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pay attention to where you are stepping?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use three points of contact while ascending /descending stairs?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identify Slip, Trips and  fall hazards around your working location?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effective learning form previous similar incidents? </a:t>
            </a: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357904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Slip, trip &amp; 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15.03.2022@</a:t>
                      </a:r>
                      <a:r>
                        <a:rPr lang="en-GB" sz="1400" b="0" kern="1200" baseline="0" dirty="0"/>
                        <a:t>23:30hrs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WPH-25, Nimr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100CC9-4848-4809-BE90-BB5E65F37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21" y="789826"/>
            <a:ext cx="1374074" cy="13538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76D864-539C-4FDD-B9CB-42F80215E3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16" y="2936838"/>
            <a:ext cx="4072745" cy="29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92580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702415-FE33-4439-BAA2-1F84801EA842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9d51eac6-a7d5-47f5-a119-63d146adb134"/>
    <ds:schemaRef ds:uri="http://purl.org/dc/elements/1.1/"/>
    <ds:schemaRef ds:uri="http://schemas.microsoft.com/sharepoint/v3/fields"/>
    <ds:schemaRef ds:uri="http://purl.org/dc/terms/"/>
    <ds:schemaRef ds:uri="http://schemas.microsoft.com/office/2006/metadata/properties"/>
    <ds:schemaRef ds:uri="4880e4f8-4b7d-4bdd-91e3-e10d47036eca"/>
    <ds:schemaRef ds:uri="4880E4F8-4B7D-4BDD-91E3-E10D47036ECA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156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33</cp:revision>
  <dcterms:created xsi:type="dcterms:W3CDTF">2018-09-24T07:27:56Z</dcterms:created>
  <dcterms:modified xsi:type="dcterms:W3CDTF">2024-04-25T04:28:35Z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