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95257"/>
            <a:ext cx="73784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Plumber was assisting his team to fix a sewage tank pump in Marmul rigs camp area, his right-hand fingers got crushed between the steel pipe used for handling the pump and concreate structure causing fracture of middle and index finger.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7827" y="384544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198255"/>
            <a:ext cx="5773190" cy="1025378"/>
          </a:xfrm>
          <a:prstGeom prst="wedgeRoundRectCallout">
            <a:avLst>
              <a:gd name="adj1" fmla="val 56956"/>
              <a:gd name="adj2" fmla="val 4648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have the right tool before performing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while carrying out the task? 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1760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5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6114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29.03.2022@</a:t>
                      </a:r>
                      <a:r>
                        <a:rPr lang="en-GB" sz="1400" b="0" kern="1200" baseline="0" dirty="0"/>
                        <a:t>10:26hrs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Rig Camp site, 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459857-1147-40F3-970B-FFD8C07B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7" y="804285"/>
            <a:ext cx="1184457" cy="1318137"/>
          </a:xfrm>
          <a:prstGeom prst="rect">
            <a:avLst/>
          </a:prstGeom>
        </p:spPr>
      </p:pic>
      <p:pic>
        <p:nvPicPr>
          <p:cNvPr id="6" name="Picture 5" descr="A picture containing outdoor, sky, ground, person&#10;&#10;Description automatically generated">
            <a:extLst>
              <a:ext uri="{FF2B5EF4-FFF2-40B4-BE49-F238E27FC236}">
                <a16:creationId xmlns:a16="http://schemas.microsoft.com/office/drawing/2014/main" id="{D67CD731-426E-441B-9AD6-576391B71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767"/>
          <a:stretch/>
        </p:blipFill>
        <p:spPr>
          <a:xfrm>
            <a:off x="7609840" y="2582818"/>
            <a:ext cx="4486563" cy="3149966"/>
          </a:xfrm>
          <a:prstGeom prst="rect">
            <a:avLst/>
          </a:prstGeom>
        </p:spPr>
      </p:pic>
      <p:pic>
        <p:nvPicPr>
          <p:cNvPr id="14" name="Picture 13" descr="A picture containing building, ground&#10;&#10;Description automatically generated">
            <a:extLst>
              <a:ext uri="{FF2B5EF4-FFF2-40B4-BE49-F238E27FC236}">
                <a16:creationId xmlns:a16="http://schemas.microsoft.com/office/drawing/2014/main" id="{4216CCE0-4EDB-42F0-8C81-FE0645CD92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873" t="47831" r="35750" b="36549"/>
          <a:stretch/>
        </p:blipFill>
        <p:spPr>
          <a:xfrm>
            <a:off x="9936305" y="3927582"/>
            <a:ext cx="721535" cy="82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92588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elements/1.1/"/>
    <ds:schemaRef ds:uri="http://schemas.openxmlformats.org/package/2006/metadata/core-properties"/>
    <ds:schemaRef ds:uri="9d51eac6-a7d5-47f5-a119-63d146adb134"/>
    <ds:schemaRef ds:uri="http://purl.org/dc/dcmitype/"/>
    <ds:schemaRef ds:uri="http://schemas.microsoft.com/sharepoint/v3"/>
    <ds:schemaRef ds:uri="4880E4F8-4B7D-4BDD-91E3-E10D47036ECA"/>
    <ds:schemaRef ds:uri="4880e4f8-4b7d-4bdd-91e3-e10d47036eca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24C37-8F64-42D5-94D9-7217FC63FA7A}"/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47</cp:revision>
  <dcterms:created xsi:type="dcterms:W3CDTF">2018-09-24T07:27:56Z</dcterms:created>
  <dcterms:modified xsi:type="dcterms:W3CDTF">2024-04-25T04:29:21Z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