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215A2CF8-227B-417C-9FE7-E31CEEC281D9}"/>
    <pc:docChg chg="modSld">
      <pc:chgData name="Konduru, Raju IDI63X" userId="d8c4c54e-792b-4728-ba18-36787d9218e6" providerId="ADAL" clId="{215A2CF8-227B-417C-9FE7-E31CEEC281D9}" dt="2024-03-27T05:15:27.918" v="1" actId="6549"/>
      <pc:docMkLst>
        <pc:docMk/>
      </pc:docMkLst>
      <pc:sldChg chg="modSp mod">
        <pc:chgData name="Konduru, Raju IDI63X" userId="d8c4c54e-792b-4728-ba18-36787d9218e6" providerId="ADAL" clId="{215A2CF8-227B-417C-9FE7-E31CEEC281D9}" dt="2024-03-27T05:15:27.918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215A2CF8-227B-417C-9FE7-E31CEEC281D9}" dt="2024-03-27T05:15:27.918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18483" y="253803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489" y="2980759"/>
            <a:ext cx="6932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driver was attempting to unlock the side door of the Hiab, the rear door dislodged and fell on his left arm causing fracture to his left forearm.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if it can 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81998"/>
              </p:ext>
            </p:extLst>
          </p:nvPr>
        </p:nvGraphicFramePr>
        <p:xfrm>
          <a:off x="1730844" y="754985"/>
          <a:ext cx="1028104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10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35031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5985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5571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655962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17.09.2022@</a:t>
                      </a:r>
                      <a:r>
                        <a:rPr lang="en-GB" sz="1400" b="0" kern="1200" baseline="0" dirty="0"/>
                        <a:t>08:30hrs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Harweel Warehouse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66501" y="1919242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94716"/>
            <a:ext cx="5773190" cy="869367"/>
          </a:xfrm>
          <a:prstGeom prst="wedgeRoundRectCallout">
            <a:avLst>
              <a:gd name="adj1" fmla="val 58200"/>
              <a:gd name="adj2" fmla="val -29481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identify all hazards before starting a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pay attention to your surroundings?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proper assistance during the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what could go wrong?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9" name="Picture 18" descr="A picture containing truck, outdoor, bed, transport&#10;&#10;Description automatically generated">
            <a:extLst>
              <a:ext uri="{FF2B5EF4-FFF2-40B4-BE49-F238E27FC236}">
                <a16:creationId xmlns:a16="http://schemas.microsoft.com/office/drawing/2014/main" id="{CBBC39FC-E843-4AAA-8FDD-85FF803D4E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522" y="2976057"/>
            <a:ext cx="4253369" cy="2637317"/>
          </a:xfrm>
          <a:prstGeom prst="rect">
            <a:avLst/>
          </a:prstGeom>
        </p:spPr>
      </p:pic>
      <p:pic>
        <p:nvPicPr>
          <p:cNvPr id="20" name="Picture 19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7D480059-FC95-4B50-8F29-1CB126EFDF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162" r="24496" b="11753"/>
          <a:stretch/>
        </p:blipFill>
        <p:spPr>
          <a:xfrm>
            <a:off x="8143236" y="3855774"/>
            <a:ext cx="604317" cy="1757600"/>
          </a:xfrm>
          <a:prstGeom prst="rect">
            <a:avLst/>
          </a:prstGeom>
        </p:spPr>
      </p:pic>
      <p:pic>
        <p:nvPicPr>
          <p:cNvPr id="22" name="Picture 21" descr="A picture containing truck, outdoor, bed, transport&#10;&#10;Description automatically generated">
            <a:extLst>
              <a:ext uri="{FF2B5EF4-FFF2-40B4-BE49-F238E27FC236}">
                <a16:creationId xmlns:a16="http://schemas.microsoft.com/office/drawing/2014/main" id="{3BD1BAEF-72BB-4A63-92C9-5341C46372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58"/>
          <a:stretch/>
        </p:blipFill>
        <p:spPr>
          <a:xfrm>
            <a:off x="472147" y="769505"/>
            <a:ext cx="1240158" cy="1166259"/>
          </a:xfrm>
          <a:prstGeom prst="rect">
            <a:avLst/>
          </a:prstGeom>
        </p:spPr>
      </p:pic>
      <p:pic>
        <p:nvPicPr>
          <p:cNvPr id="21" name="Picture 20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9E28D099-22D2-4956-8A3D-A70D8F3C17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162" r="24496" b="11753"/>
          <a:stretch/>
        </p:blipFill>
        <p:spPr>
          <a:xfrm>
            <a:off x="597376" y="1098288"/>
            <a:ext cx="287950" cy="8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92680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01618-39CA-43E1-8D6D-53C3A02AA9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CDA4E5-BCA2-44EA-993A-8BB6D425100C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4880E4F8-4B7D-4BDD-91E3-E10D47036ECA"/>
    <ds:schemaRef ds:uri="http://schemas.openxmlformats.org/package/2006/metadata/core-properties"/>
    <ds:schemaRef ds:uri="http://schemas.microsoft.com/sharepoint/v3"/>
    <ds:schemaRef ds:uri="9d51eac6-a7d5-47f5-a119-63d146adb134"/>
    <ds:schemaRef ds:uri="http://schemas.microsoft.com/office/2006/metadata/properties"/>
    <ds:schemaRef ds:uri="http://www.w3.org/XML/1998/namespace"/>
    <ds:schemaRef ds:uri="4880e4f8-4b7d-4bdd-91e3-e10d47036eca"/>
    <ds:schemaRef ds:uri="http://schemas.microsoft.com/sharepoint/v3/field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FC3EA9F-D480-4A12-B5D8-2F15F0DEE43F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164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-LTI#35- Fractured Arm- BE</dc:title>
  <dc:creator>Balushi, Sumaiya MSE36</dc:creator>
  <cp:lastModifiedBy>Konduru, Raju IDI63X</cp:lastModifiedBy>
  <cp:revision>9</cp:revision>
  <dcterms:created xsi:type="dcterms:W3CDTF">2022-09-01T09:25:04Z</dcterms:created>
  <dcterms:modified xsi:type="dcterms:W3CDTF">2024-04-25T04:16:11Z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