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ushi, Sumaiya MSE36" initials="BSM" lastIdx="1" clrIdx="0">
    <p:extLst>
      <p:ext uri="{19B8F6BF-5375-455C-9EA6-DF929625EA0E}">
        <p15:presenceInfo xmlns:p15="http://schemas.microsoft.com/office/powerpoint/2012/main" userId="S::Sumaiya.SA.Balushi@pdo.co.om::cd1f7887-bb7e-40d5-80bc-3334769487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0A8E0959-9700-47F9-8A6E-DC880E5C2089}"/>
    <pc:docChg chg="modSld">
      <pc:chgData name="Konduru, Raju IDI63X" userId="d8c4c54e-792b-4728-ba18-36787d9218e6" providerId="ADAL" clId="{0A8E0959-9700-47F9-8A6E-DC880E5C2089}" dt="2024-03-27T05:14:21.998" v="1" actId="6549"/>
      <pc:docMkLst>
        <pc:docMk/>
      </pc:docMkLst>
      <pc:sldChg chg="modSp mod">
        <pc:chgData name="Konduru, Raju IDI63X" userId="d8c4c54e-792b-4728-ba18-36787d9218e6" providerId="ADAL" clId="{0A8E0959-9700-47F9-8A6E-DC880E5C2089}" dt="2024-03-27T05:14:21.998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0A8E0959-9700-47F9-8A6E-DC880E5C2089}" dt="2024-03-27T05:14:21.998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6"/>
            <a:ext cx="11811000" cy="5909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18483" y="253803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8385" y="3003683"/>
            <a:ext cx="72629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While the Rigger was engaged in a lifting activity of a single cubical panel, it tilted between the lifting belts and fell on the rigger legs causing bilateral leg fracture.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1351" y="383311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Mr. Musleh asks the questions if it can happen to you?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04599"/>
              </p:ext>
            </p:extLst>
          </p:nvPr>
        </p:nvGraphicFramePr>
        <p:xfrm>
          <a:off x="1730844" y="754985"/>
          <a:ext cx="1028104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210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350315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5985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45571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655962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12.10.2022@</a:t>
                      </a:r>
                      <a:r>
                        <a:rPr lang="en-GB" sz="1400" b="0" kern="1200" baseline="0" dirty="0"/>
                        <a:t>14:20hrs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Saih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Rawl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66501" y="1919242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42358" y="649486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1 (2020)</a:t>
            </a:r>
          </a:p>
        </p:txBody>
      </p:sp>
      <p:pic>
        <p:nvPicPr>
          <p:cNvPr id="5" name="Picture 4" descr="A person wearing a safety vest&#10;&#10;Description automatically generated">
            <a:extLst>
              <a:ext uri="{FF2B5EF4-FFF2-40B4-BE49-F238E27FC236}">
                <a16:creationId xmlns:a16="http://schemas.microsoft.com/office/drawing/2014/main" id="{943DE7E5-46C3-4851-9A06-F02DB373A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1" t="4187" r="42717" b="74405"/>
          <a:stretch/>
        </p:blipFill>
        <p:spPr>
          <a:xfrm>
            <a:off x="11327357" y="738155"/>
            <a:ext cx="598421" cy="995044"/>
          </a:xfrm>
          <a:prstGeom prst="rect">
            <a:avLst/>
          </a:prstGeom>
        </p:spPr>
      </p:pic>
      <p:pic>
        <p:nvPicPr>
          <p:cNvPr id="10" name="Picture 9" descr="A person wearing a safety vest&#10;&#10;Description automatically generated with medium confidence">
            <a:extLst>
              <a:ext uri="{FF2B5EF4-FFF2-40B4-BE49-F238E27FC236}">
                <a16:creationId xmlns:a16="http://schemas.microsoft.com/office/drawing/2014/main" id="{AB042F93-40DC-4E46-B4DD-5E9D9BC89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70" t="4944" r="35846" b="6234"/>
          <a:stretch/>
        </p:blipFill>
        <p:spPr>
          <a:xfrm>
            <a:off x="6134686" y="4022274"/>
            <a:ext cx="931508" cy="2777832"/>
          </a:xfrm>
          <a:prstGeom prst="rect">
            <a:avLst/>
          </a:prstGeom>
        </p:spPr>
      </p:pic>
      <p:sp>
        <p:nvSpPr>
          <p:cNvPr id="23" name="Rounded Rectangular Callout 20">
            <a:extLst>
              <a:ext uri="{FF2B5EF4-FFF2-40B4-BE49-F238E27FC236}">
                <a16:creationId xmlns:a16="http://schemas.microsoft.com/office/drawing/2014/main" id="{FE410B70-4EBB-4C56-8E37-011842DB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85" y="4294716"/>
            <a:ext cx="5773190" cy="854834"/>
          </a:xfrm>
          <a:prstGeom prst="wedgeRoundRectCallout">
            <a:avLst>
              <a:gd name="adj1" fmla="val 58380"/>
              <a:gd name="adj2" fmla="val -2244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you identify all hazards before starting a task?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you are in a safe position while performing a task?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to follow proper lifting procedures?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proper supervision during the task?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4F007E-7C77-4D28-B867-0F627497A713}"/>
              </a:ext>
            </a:extLst>
          </p:cNvPr>
          <p:cNvSpPr/>
          <p:nvPr/>
        </p:nvSpPr>
        <p:spPr>
          <a:xfrm>
            <a:off x="8514826" y="4597844"/>
            <a:ext cx="326025" cy="888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E3BFA3-DA85-4918-84C3-5F40BF39340D}"/>
              </a:ext>
            </a:extLst>
          </p:cNvPr>
          <p:cNvSpPr/>
          <p:nvPr/>
        </p:nvSpPr>
        <p:spPr>
          <a:xfrm>
            <a:off x="8682606" y="5419288"/>
            <a:ext cx="159832" cy="1104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EBCE35-C4F4-4B08-AD23-E1BE21BAC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710" y="2450130"/>
            <a:ext cx="2715105" cy="36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picture containing person, player&#10;&#10;Description automatically generated">
            <a:extLst>
              <a:ext uri="{FF2B5EF4-FFF2-40B4-BE49-F238E27FC236}">
                <a16:creationId xmlns:a16="http://schemas.microsoft.com/office/drawing/2014/main" id="{E1A5510B-A754-4234-9ECF-A45881A9D8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r="36101"/>
          <a:stretch/>
        </p:blipFill>
        <p:spPr>
          <a:xfrm>
            <a:off x="9062511" y="2526212"/>
            <a:ext cx="1189773" cy="3520452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FCBE0DB0-2813-4CED-8F59-00152C257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2" t="8751" r="31292" b="14516"/>
          <a:stretch/>
        </p:blipFill>
        <p:spPr bwMode="auto">
          <a:xfrm>
            <a:off x="10087583" y="2727522"/>
            <a:ext cx="857433" cy="28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415C1-F2E2-48BA-A692-EB931B0F3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478" y="635760"/>
            <a:ext cx="1080087" cy="1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92738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BA242-5EBC-4E82-9959-7C190AC0B0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47BB4A-2198-492F-ABE3-B5B790F6C58A}">
  <ds:schemaRefs>
    <ds:schemaRef ds:uri="http://schemas.microsoft.com/sharepoint/v3/fields"/>
    <ds:schemaRef ds:uri="9d51eac6-a7d5-47f5-a119-63d146adb134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880E4F8-4B7D-4BDD-91E3-E10D47036ECA"/>
    <ds:schemaRef ds:uri="4880e4f8-4b7d-4bdd-91e3-e10d47036eca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ECF16BD-3407-4CF6-A510-4E83774CE489}"/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172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Times New Roman</vt:lpstr>
      <vt:lpstr>1_Office Theme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 -LTI#38- Fractured Legs- Arabian Industries</dc:title>
  <dc:creator>Balushi, Sumaiya MSE36</dc:creator>
  <cp:lastModifiedBy>Konduru, Raju IDI63X</cp:lastModifiedBy>
  <cp:revision>25</cp:revision>
  <dcterms:created xsi:type="dcterms:W3CDTF">2022-09-01T09:25:04Z</dcterms:created>
  <dcterms:modified xsi:type="dcterms:W3CDTF">2024-04-25T04:17:39Z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