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2CCB28F9-C17A-4DE2-97A6-04101E3B15AE}"/>
    <pc:docChg chg="modSld">
      <pc:chgData name="Konduru, Raju IDI63X" userId="d8c4c54e-792b-4728-ba18-36787d9218e6" providerId="ADAL" clId="{2CCB28F9-C17A-4DE2-97A6-04101E3B15AE}" dt="2024-03-27T05:12:46.735" v="1" actId="6549"/>
      <pc:docMkLst>
        <pc:docMk/>
      </pc:docMkLst>
      <pc:sldChg chg="modSp mod">
        <pc:chgData name="Konduru, Raju IDI63X" userId="d8c4c54e-792b-4728-ba18-36787d9218e6" providerId="ADAL" clId="{2CCB28F9-C17A-4DE2-97A6-04101E3B15AE}" dt="2024-03-27T05:12:46.735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2CCB28F9-C17A-4DE2-97A6-04101E3B15AE}" dt="2024-03-27T05:12:46.735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496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6" y="2862280"/>
            <a:ext cx="68461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Assistant Mechanic was seated in a crew bus post his night shift duty, the bus crossed a hump at a graded road. Instantly, the Assistant mechanic felt a severe pain on his right hip and suffered fracture of right leg femur bone.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 can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01302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24.10.2022@</a:t>
                      </a:r>
                      <a:r>
                        <a:rPr lang="en-GB" sz="1400" b="0" kern="1200" baseline="0" dirty="0"/>
                        <a:t>06:32hrs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Rig-82, Marmul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7"/>
            <a:ext cx="5773190" cy="721948"/>
          </a:xfrm>
          <a:prstGeom prst="wedgeRoundRectCallout">
            <a:avLst>
              <a:gd name="adj1" fmla="val 58202"/>
              <a:gd name="adj2" fmla="val -2537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GB" alt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all vehicle occupants are wearing seat belts?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with the driver when you feel unsafe?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reduce your speed while crossing speed humps?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94482-D54D-4980-A0E3-8935115D1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346" y="2823178"/>
            <a:ext cx="4643351" cy="2926520"/>
          </a:xfrm>
          <a:prstGeom prst="rect">
            <a:avLst/>
          </a:prstGeom>
        </p:spPr>
      </p:pic>
      <p:pic>
        <p:nvPicPr>
          <p:cNvPr id="12" name="Picture 11" descr="A picture containing car, road, transport&#10;&#10;Description automatically generated">
            <a:extLst>
              <a:ext uri="{FF2B5EF4-FFF2-40B4-BE49-F238E27FC236}">
                <a16:creationId xmlns:a16="http://schemas.microsoft.com/office/drawing/2014/main" id="{E5B46675-89CB-4A6C-BDD3-728CB0AA57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4" t="38604" b="28429"/>
          <a:stretch/>
        </p:blipFill>
        <p:spPr>
          <a:xfrm flipH="1">
            <a:off x="475568" y="594704"/>
            <a:ext cx="1191657" cy="11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92747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810D9-73DD-4596-8659-996D17009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D573E-96A8-46C6-9E64-9AEE55D95F9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/fields"/>
    <ds:schemaRef ds:uri="9d51eac6-a7d5-47f5-a119-63d146adb134"/>
    <ds:schemaRef ds:uri="http://purl.org/dc/elements/1.1/"/>
    <ds:schemaRef ds:uri="http://schemas.microsoft.com/sharepoint/v3"/>
    <ds:schemaRef ds:uri="http://purl.org/dc/terms/"/>
    <ds:schemaRef ds:uri="4880e4f8-4b7d-4bdd-91e3-e10d47036eca"/>
    <ds:schemaRef ds:uri="4880E4F8-4B7D-4BDD-91E3-E10D47036ECA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A05541-0CC1-4E02-A2F8-CCCBA40A60A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177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-LTI#40- Fractured Femur- Shaleem</dc:title>
  <dc:creator>Balushi, Sumaiya MSE36</dc:creator>
  <cp:lastModifiedBy>Konduru, Raju IDI63X</cp:lastModifiedBy>
  <cp:revision>8</cp:revision>
  <dcterms:created xsi:type="dcterms:W3CDTF">2022-09-01T09:25:04Z</dcterms:created>
  <dcterms:modified xsi:type="dcterms:W3CDTF">2024-04-25T04:18:20Z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