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49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8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20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4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99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6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8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2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7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76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8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" y="0"/>
            <a:ext cx="386367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6" y="6117536"/>
            <a:ext cx="2340723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55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6"/>
            <a:ext cx="11811000" cy="5909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First Alert  </a:t>
            </a:r>
            <a:r>
              <a:rPr lang="en-GB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GB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Shaleem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417556" y="2540738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1885" y="2970002"/>
            <a:ext cx="73372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While the Floorman was descending from the active 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tank ladder 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he lost his balance and fell on the ground landing on his right hand resulting in a fracture of hist right hand wrist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41351" y="3833114"/>
            <a:ext cx="4643351" cy="307975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Mr. Musleh asks the questions if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it can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happen to you?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02241"/>
              </p:ext>
            </p:extLst>
          </p:nvPr>
        </p:nvGraphicFramePr>
        <p:xfrm>
          <a:off x="1730844" y="754985"/>
          <a:ext cx="10237637" cy="1058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676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265680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03680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2367280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  <a:gridCol w="2560321">
                  <a:extLst>
                    <a:ext uri="{9D8B030D-6E8A-4147-A177-3AD203B41FA5}">
                      <a16:colId xmlns:a16="http://schemas.microsoft.com/office/drawing/2014/main" val="2894944956"/>
                    </a:ext>
                  </a:extLst>
                </a:gridCol>
              </a:tblGrid>
              <a:tr h="28816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LTI#43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Slip &amp; Fall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In case of an emergency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please call PDO Emergency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Number (Toll Free):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altLang="en-US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2467-5555</a:t>
                      </a:r>
                      <a:endParaRPr lang="en-US" sz="1600" b="1" dirty="0">
                        <a:solidFill>
                          <a:srgbClr val="58595B"/>
                        </a:solidFill>
                        <a:latin typeface="Calibri Light" panose="020F030202020403020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28807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17.11.2022@</a:t>
                      </a:r>
                      <a:r>
                        <a:rPr lang="en-GB" sz="1400" b="0" kern="1200" baseline="0" dirty="0"/>
                        <a:t>16:00hrs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449266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WPH-27, Marmul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Department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385" y="6038106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074492" y="5801193"/>
            <a:ext cx="747792" cy="182937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469453" y="6137758"/>
            <a:ext cx="4114800" cy="657827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justLow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Please disseminate this LTI notification to your teams and use it in your tool box talks and HSE meetings and notice boards.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32367" y="1921047"/>
            <a:ext cx="9812021" cy="36933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Audience: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Well Engineering, Infrastructure, Operations, Engineering, Project Delivery &amp; External Affairs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442358" y="649486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1 (2020)</a:t>
            </a:r>
          </a:p>
        </p:txBody>
      </p:sp>
      <p:pic>
        <p:nvPicPr>
          <p:cNvPr id="5" name="Picture 4" descr="A person wearing a safety vest&#10;&#10;Description automatically generated">
            <a:extLst>
              <a:ext uri="{FF2B5EF4-FFF2-40B4-BE49-F238E27FC236}">
                <a16:creationId xmlns:a16="http://schemas.microsoft.com/office/drawing/2014/main" id="{943DE7E5-46C3-4851-9A06-F02DB373A8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21" t="4187" r="42717" b="74405"/>
          <a:stretch/>
        </p:blipFill>
        <p:spPr>
          <a:xfrm>
            <a:off x="11327357" y="738155"/>
            <a:ext cx="598421" cy="995044"/>
          </a:xfrm>
          <a:prstGeom prst="rect">
            <a:avLst/>
          </a:prstGeom>
        </p:spPr>
      </p:pic>
      <p:pic>
        <p:nvPicPr>
          <p:cNvPr id="10" name="Picture 9" descr="A person wearing a safety vest&#10;&#10;Description automatically generated with medium confidence">
            <a:extLst>
              <a:ext uri="{FF2B5EF4-FFF2-40B4-BE49-F238E27FC236}">
                <a16:creationId xmlns:a16="http://schemas.microsoft.com/office/drawing/2014/main" id="{AB042F93-40DC-4E46-B4DD-5E9D9BC896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70" t="4944" r="35846" b="6234"/>
          <a:stretch/>
        </p:blipFill>
        <p:spPr>
          <a:xfrm>
            <a:off x="6134686" y="4022274"/>
            <a:ext cx="931508" cy="2777832"/>
          </a:xfrm>
          <a:prstGeom prst="rect">
            <a:avLst/>
          </a:prstGeom>
        </p:spPr>
      </p:pic>
      <p:sp>
        <p:nvSpPr>
          <p:cNvPr id="23" name="Rounded Rectangular Callout 20">
            <a:extLst>
              <a:ext uri="{FF2B5EF4-FFF2-40B4-BE49-F238E27FC236}">
                <a16:creationId xmlns:a16="http://schemas.microsoft.com/office/drawing/2014/main" id="{FE410B70-4EBB-4C56-8E37-011842DB3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85" y="4294717"/>
            <a:ext cx="5773190" cy="904885"/>
          </a:xfrm>
          <a:prstGeom prst="wedgeRoundRectCallout">
            <a:avLst>
              <a:gd name="adj1" fmla="val 58020"/>
              <a:gd name="adj2" fmla="val -32650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Do you ensure you identify all slip, trip and fall hazards at your work location?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Do you always pay attention to where you are stepping?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Do you ensure to use three points of contact while ascending /descending ladders?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Do you consider what happens if you can fall from height?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4" name="Picture 13" descr="A picture containing outdoor, sky, person&#10;&#10;Description automatically generated">
            <a:extLst>
              <a:ext uri="{FF2B5EF4-FFF2-40B4-BE49-F238E27FC236}">
                <a16:creationId xmlns:a16="http://schemas.microsoft.com/office/drawing/2014/main" id="{07D036DB-DA5E-49E8-A980-15388D97F5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137" y="2508177"/>
            <a:ext cx="2988526" cy="34295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B56CCA7-59B6-438D-ADD8-3C1A3E9056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30"/>
          <a:stretch/>
        </p:blipFill>
        <p:spPr>
          <a:xfrm>
            <a:off x="463292" y="560725"/>
            <a:ext cx="1006161" cy="163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2763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92749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63179B-B62F-4EDD-81F2-90E64D095D7E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purl.org/dc/elements/1.1/"/>
    <ds:schemaRef ds:uri="http://purl.org/dc/dcmitype/"/>
    <ds:schemaRef ds:uri="9d51eac6-a7d5-47f5-a119-63d146adb134"/>
    <ds:schemaRef ds:uri="4880e4f8-4b7d-4bdd-91e3-e10d47036eca"/>
    <ds:schemaRef ds:uri="4880E4F8-4B7D-4BDD-91E3-E10D47036ECA"/>
  </ds:schemaRefs>
</ds:datastoreItem>
</file>

<file path=customXml/itemProps2.xml><?xml version="1.0" encoding="utf-8"?>
<ds:datastoreItem xmlns:ds="http://schemas.openxmlformats.org/officeDocument/2006/customXml" ds:itemID="{09ADD004-B024-476E-AAB5-7F6A70B066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377E7E-E500-454D-885B-960CCE5EB17D}"/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191</Words>
  <Application>Microsoft Office PowerPoint</Application>
  <PresentationFormat>Widescreen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Times New Roman</vt:lpstr>
      <vt:lpstr>1_Office Theme</vt:lpstr>
      <vt:lpstr>PDO Incident First Alert  - Shaleem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Alert -LTI#43- Fractured Wrist- Shaleem</dc:title>
  <dc:creator>Balushi, Sumaiya MSE36</dc:creator>
  <cp:lastModifiedBy>Konduru, Raju IDI63X</cp:lastModifiedBy>
  <cp:revision>6</cp:revision>
  <dcterms:created xsi:type="dcterms:W3CDTF">2022-09-01T09:25:04Z</dcterms:created>
  <dcterms:modified xsi:type="dcterms:W3CDTF">2024-03-27T06:37:02Z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