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39ADEB0B-3742-4D91-B1EA-F53F92ABF827}"/>
    <pc:docChg chg="modSld">
      <pc:chgData name="Konduru, Raju IDI63X" userId="d8c4c54e-792b-4728-ba18-36787d9218e6" providerId="ADAL" clId="{39ADEB0B-3742-4D91-B1EA-F53F92ABF827}" dt="2024-03-27T05:11:24.986" v="1" actId="6549"/>
      <pc:docMkLst>
        <pc:docMk/>
      </pc:docMkLst>
      <pc:sldChg chg="modSp mod">
        <pc:chgData name="Konduru, Raju IDI63X" userId="d8c4c54e-792b-4728-ba18-36787d9218e6" providerId="ADAL" clId="{39ADEB0B-3742-4D91-B1EA-F53F92ABF827}" dt="2024-03-27T05:11:24.986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39ADEB0B-3742-4D91-B1EA-F53F92ABF827}" dt="2024-03-27T05:11:24.986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17556" y="254073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5" y="2970002"/>
            <a:ext cx="7337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Floorman was descending from the active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tank ladder 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he lost his balance and fell on the ground landing on his right hand resulting in a fracture of hist right hand wrist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if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 can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495158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LTI#43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17.11.2022@</a:t>
                      </a:r>
                      <a:r>
                        <a:rPr lang="en-GB" sz="1400" b="0" kern="1200" baseline="0" dirty="0"/>
                        <a:t>16:00hrs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WPH-27, Marmul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94717"/>
            <a:ext cx="5773190" cy="904885"/>
          </a:xfrm>
          <a:prstGeom prst="wedgeRoundRectCallout">
            <a:avLst>
              <a:gd name="adj1" fmla="val 58020"/>
              <a:gd name="adj2" fmla="val -32650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identify all slip, trip and fall hazards at your work location?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always pay attention to where you are stepping?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to use three points of contact while ascending /descending ladders?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consider what happens if you can fall from height?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" name="Picture 13" descr="A picture containing outdoor, sky, person&#10;&#10;Description automatically generated">
            <a:extLst>
              <a:ext uri="{FF2B5EF4-FFF2-40B4-BE49-F238E27FC236}">
                <a16:creationId xmlns:a16="http://schemas.microsoft.com/office/drawing/2014/main" id="{07D036DB-DA5E-49E8-A980-15388D97F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37" y="2508177"/>
            <a:ext cx="2988526" cy="34295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56CCA7-59B6-438D-ADD8-3C1A3E9056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0"/>
          <a:stretch/>
        </p:blipFill>
        <p:spPr>
          <a:xfrm>
            <a:off x="463292" y="560725"/>
            <a:ext cx="1006161" cy="16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92749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ADD004-B024-476E-AAB5-7F6A70B066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3179B-B62F-4EDD-81F2-90E64D095D7E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d51eac6-a7d5-47f5-a119-63d146adb134"/>
    <ds:schemaRef ds:uri="4880e4f8-4b7d-4bdd-91e3-e10d47036eca"/>
    <ds:schemaRef ds:uri="http://purl.org/dc/dcmitype/"/>
    <ds:schemaRef ds:uri="http://purl.org/dc/elements/1.1/"/>
    <ds:schemaRef ds:uri="http://schemas.microsoft.com/sharepoint/v3/fields"/>
    <ds:schemaRef ds:uri="4880E4F8-4B7D-4BDD-91E3-E10D47036ECA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6937432-7A87-4EC3-91EC-7FC38D96E703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189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-LTI#43- Fractured Wrist- Shaleem</dc:title>
  <dc:creator>Balushi, Sumaiya MSE36</dc:creator>
  <cp:lastModifiedBy>Konduru, Raju IDI63X</cp:lastModifiedBy>
  <cp:revision>6</cp:revision>
  <dcterms:created xsi:type="dcterms:W3CDTF">2022-09-01T09:25:04Z</dcterms:created>
  <dcterms:modified xsi:type="dcterms:W3CDTF">2024-04-25T04:19:43Z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