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6"/>
  </p:notesMasterIdLst>
  <p:sldIdLst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31CDC632-D1B1-4771-8B44-5240573F47C3}"/>
    <pc:docChg chg="modSld">
      <pc:chgData name="Konduru, Raju IDI63X" userId="d8c4c54e-792b-4728-ba18-36787d9218e6" providerId="ADAL" clId="{31CDC632-D1B1-4771-8B44-5240573F47C3}" dt="2024-03-27T05:16:48.586" v="1" actId="6549"/>
      <pc:docMkLst>
        <pc:docMk/>
      </pc:docMkLst>
      <pc:sldChg chg="modSp mod">
        <pc:chgData name="Konduru, Raju IDI63X" userId="d8c4c54e-792b-4728-ba18-36787d9218e6" providerId="ADAL" clId="{31CDC632-D1B1-4771-8B44-5240573F47C3}" dt="2024-03-27T05:16:48.586" v="1" actId="6549"/>
        <pc:sldMkLst>
          <pc:docMk/>
          <pc:sldMk cId="3587460687" sldId="269"/>
        </pc:sldMkLst>
        <pc:graphicFrameChg chg="modGraphic">
          <ac:chgData name="Konduru, Raju IDI63X" userId="d8c4c54e-792b-4728-ba18-36787d9218e6" providerId="ADAL" clId="{31CDC632-D1B1-4771-8B44-5240573F47C3}" dt="2024-03-27T05:16:48.586" v="1" actId="6549"/>
          <ac:graphicFrameMkLst>
            <pc:docMk/>
            <pc:sldMk cId="3587460687" sldId="269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1898-D3BE-4DAF-90BF-EEAE478B6D22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B269-D7FA-4B2B-A78E-1120639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08145" y="4590313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17556" y="254073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5" y="2862280"/>
            <a:ext cx="73372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While the Mason was attempting to start the manually operated soil Roller Compactor, he lost control and his left hand hit against the frame of the compactor resulting in a fracture at his left-hand wrist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967305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01213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24.08.2022@</a:t>
                      </a:r>
                      <a:r>
                        <a:rPr lang="en-GB" sz="1400" b="0" kern="1200" baseline="0" dirty="0"/>
                        <a:t>08:30hrs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KGP Station, </a:t>
                      </a:r>
                      <a:r>
                        <a:rPr lang="en-US" sz="1400" b="0" dirty="0"/>
                        <a:t>Kauther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35D2E82A-28F1-4261-A015-B662F8854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607" y="2478227"/>
            <a:ext cx="3782665" cy="3322966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906C8AE-D6F4-477D-ACF0-D94D386F114E}"/>
              </a:ext>
            </a:extLst>
          </p:cNvPr>
          <p:cNvSpPr/>
          <p:nvPr/>
        </p:nvSpPr>
        <p:spPr>
          <a:xfrm rot="9679420">
            <a:off x="9944829" y="3999465"/>
            <a:ext cx="872533" cy="139793"/>
          </a:xfrm>
          <a:prstGeom prst="rightArrow">
            <a:avLst>
              <a:gd name="adj1" fmla="val 50000"/>
              <a:gd name="adj2" fmla="val 486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184E0029-449D-4D10-8913-8FD544F7A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56" y="873846"/>
            <a:ext cx="1066866" cy="1451320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439837"/>
            <a:ext cx="5773190" cy="889579"/>
          </a:xfrm>
          <a:prstGeom prst="wedgeRoundRectCallout">
            <a:avLst>
              <a:gd name="adj1" fmla="val 57308"/>
              <a:gd name="adj2" fmla="val 3460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and safe handling of equipment?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during the task?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reporting of incidents?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6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Shah, Zahoor UIB14XF</DisplayName>
        <AccountId>4166</AccountId>
        <AccountType/>
      </UserInfo>
      <UserInfo>
        <DisplayName>Hussain, Saddam UWCS9X</DisplayName>
        <AccountId>20428</AccountId>
        <AccountType/>
      </UserInfo>
    </SharedWithUsers>
    <Language xmlns="4880e4f8-4b7d-4bdd-91e3-e10d47036eca">English 1</Language>
    <DocId xmlns="4880e4f8-4b7d-4bdd-91e3-e10d47036eca">92675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sharepoint/v3"/>
    <ds:schemaRef ds:uri="4880E4F8-4B7D-4BDD-91E3-E10D47036ECA"/>
    <ds:schemaRef ds:uri="http://schemas.microsoft.com/office/2006/documentManagement/types"/>
    <ds:schemaRef ds:uri="4880e4f8-4b7d-4bdd-91e3-e10d47036eca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9d51eac6-a7d5-47f5-a119-63d146adb134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D8343B-87C6-4E7D-B4A6-A435B7313BB8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1979</TotalTime>
  <Words>176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LTI#31 Fractured wrist AIP</dc:title>
  <dc:creator>nazar@umsoman.com</dc:creator>
  <cp:lastModifiedBy>Konduru, Raju IDI63X</cp:lastModifiedBy>
  <cp:revision>50</cp:revision>
  <dcterms:created xsi:type="dcterms:W3CDTF">2018-09-24T07:27:56Z</dcterms:created>
  <dcterms:modified xsi:type="dcterms:W3CDTF">2024-04-25T04:13:42Z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