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C89D5C29-8671-4BE0-B5A9-8AD2BA15622E}"/>
    <pc:docChg chg="modSld">
      <pc:chgData name="Konduru, Raju IDI63X" userId="d8c4c54e-792b-4728-ba18-36787d9218e6" providerId="ADAL" clId="{C89D5C29-8671-4BE0-B5A9-8AD2BA15622E}" dt="2024-03-27T05:15:54.193" v="1" actId="6549"/>
      <pc:docMkLst>
        <pc:docMk/>
      </pc:docMkLst>
      <pc:sldChg chg="modSp mod">
        <pc:chgData name="Konduru, Raju IDI63X" userId="d8c4c54e-792b-4728-ba18-36787d9218e6" providerId="ADAL" clId="{C89D5C29-8671-4BE0-B5A9-8AD2BA15622E}" dt="2024-03-27T05:15:54.193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C89D5C29-8671-4BE0-B5A9-8AD2BA15622E}" dt="2024-03-27T05:15:54.193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08210" y="2540703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489" y="2980759"/>
            <a:ext cx="7834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Welder was attempting to switch off the pipe cutting machine, his right-hand thumb got crushed between the machine drive belt and the guard cover causing  fracture of his right-hand thumb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it can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95575"/>
              </p:ext>
            </p:extLst>
          </p:nvPr>
        </p:nvGraphicFramePr>
        <p:xfrm>
          <a:off x="1730844" y="754985"/>
          <a:ext cx="1028104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10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35031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598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5571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655962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16.09.2022@</a:t>
                      </a:r>
                      <a:r>
                        <a:rPr lang="en-GB" sz="1400" b="0" kern="1200" baseline="0" dirty="0"/>
                        <a:t>09:15hrs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BaOmar Workshop, Marmul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66501" y="1919242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94716"/>
            <a:ext cx="5773190" cy="939749"/>
          </a:xfrm>
          <a:prstGeom prst="wedgeRoundRectCallout">
            <a:avLst>
              <a:gd name="adj1" fmla="val 58200"/>
              <a:gd name="adj2" fmla="val -2948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keep your hands and fingers away from pinch points?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you identify all hazards before starting a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pay attention to the task in hand and the position of your body parts?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proper supervision during the task?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21" name="Picture 20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E28D099-22D2-4956-8A3D-A70D8F3C1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19" r="24496" b="11753"/>
          <a:stretch/>
        </p:blipFill>
        <p:spPr>
          <a:xfrm>
            <a:off x="470174" y="582949"/>
            <a:ext cx="1208635" cy="17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DB33D6-0401-4450-A56C-66517CC94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477" y="2678494"/>
            <a:ext cx="357430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92678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998609-A014-4A9F-BAB2-A081F9803D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D1EE39-74D7-48D9-9F04-DBEEC63BD676}">
  <ds:schemaRefs>
    <ds:schemaRef ds:uri="http://purl.org/dc/elements/1.1/"/>
    <ds:schemaRef ds:uri="http://schemas.microsoft.com/office/2006/documentManagement/types"/>
    <ds:schemaRef ds:uri="http://schemas.microsoft.com/sharepoint/v3/fields"/>
    <ds:schemaRef ds:uri="4880E4F8-4B7D-4BDD-91E3-E10D47036EC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880e4f8-4b7d-4bdd-91e3-e10d47036eca"/>
    <ds:schemaRef ds:uri="http://www.w3.org/XML/1998/namespace"/>
    <ds:schemaRef ds:uri="http://purl.org/dc/dcmitype/"/>
    <ds:schemaRef ds:uri="9d51eac6-a7d5-47f5-a119-63d146adb134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98C9DE-5AE2-4AA8-B079-60DA2025B2D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185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Alert-LTI#34-Crushed Finger-BaOmar</dc:title>
  <dc:creator>Balushi, Sumaiya MSE36</dc:creator>
  <cp:lastModifiedBy>Konduru, Raju IDI63X</cp:lastModifiedBy>
  <cp:revision>3</cp:revision>
  <dcterms:created xsi:type="dcterms:W3CDTF">2022-09-01T09:25:04Z</dcterms:created>
  <dcterms:modified xsi:type="dcterms:W3CDTF">2024-04-25T04:15:05Z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