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F5C5AF42-DD26-4DA0-B338-A1352941A2CD}"/>
    <pc:docChg chg="modSld">
      <pc:chgData name="Konduru, Raju IDI63X" userId="d8c4c54e-792b-4728-ba18-36787d9218e6" providerId="ADAL" clId="{F5C5AF42-DD26-4DA0-B338-A1352941A2CD}" dt="2024-03-27T05:31:06.557" v="1" actId="6549"/>
      <pc:docMkLst>
        <pc:docMk/>
      </pc:docMkLst>
      <pc:sldChg chg="modSp mod">
        <pc:chgData name="Konduru, Raju IDI63X" userId="d8c4c54e-792b-4728-ba18-36787d9218e6" providerId="ADAL" clId="{F5C5AF42-DD26-4DA0-B338-A1352941A2CD}" dt="2024-03-27T05:31:06.557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F5C5AF42-DD26-4DA0-B338-A1352941A2CD}" dt="2024-03-27T05:31:06.557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7368" y="4566376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6213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6" y="2986871"/>
            <a:ext cx="71778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Prior to offloading activity of the civil foundation and while t</a:t>
            </a:r>
            <a:r>
              <a:rPr lang="en-US" sz="1400" dirty="0"/>
              <a:t>he Carpenter was standing near to the foundation pit ,he stepped backward, lost balance and fell into the pet. His body hit a shuttering rebar and punctured his back. 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009" y="407673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3254" y="4524945"/>
            <a:ext cx="5774114" cy="762000"/>
          </a:xfrm>
          <a:prstGeom prst="wedgeRoundRectCallout">
            <a:avLst>
              <a:gd name="adj1" fmla="val 57008"/>
              <a:gd name="adj2" fmla="val 31808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surrounding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pay attention to where you stand?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during the task?</a:t>
            </a:r>
            <a:endParaRPr lang="en-GB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60078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09.04.2022@</a:t>
                      </a:r>
                      <a:r>
                        <a:rPr lang="en-GB" sz="1400" b="0" kern="1200" baseline="0" dirty="0"/>
                        <a:t>11:00hrs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Construction site, Lekhwair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C2A237-BB38-43E9-9B2D-B7D5A4ECA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b="9943"/>
          <a:stretch/>
        </p:blipFill>
        <p:spPr bwMode="auto">
          <a:xfrm>
            <a:off x="7596399" y="2785647"/>
            <a:ext cx="4499078" cy="31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092E5A0-122B-4CDF-A33F-D658C8F23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020" y="3569363"/>
            <a:ext cx="1287835" cy="176963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052E4A3-4511-4910-911D-BEAAFF4B8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74" y="773821"/>
            <a:ext cx="747792" cy="13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92592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d51eac6-a7d5-47f5-a119-63d146adb134"/>
    <ds:schemaRef ds:uri="http://schemas.microsoft.com/sharepoint/v3"/>
    <ds:schemaRef ds:uri="http://purl.org/dc/terms/"/>
    <ds:schemaRef ds:uri="http://purl.org/dc/elements/1.1/"/>
    <ds:schemaRef ds:uri="4880E4F8-4B7D-4BDD-91E3-E10D47036ECA"/>
    <ds:schemaRef ds:uri="4880e4f8-4b7d-4bdd-91e3-e10d47036ec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31D7C-8A37-478A-ACC4-C3AEC35C9DFE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174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Alert-LTI11- Punctured wound-AIP</dc:title>
  <dc:creator>nazar@umsoman.com</dc:creator>
  <cp:lastModifiedBy>Konduru, Raju IDI63X</cp:lastModifiedBy>
  <cp:revision>42</cp:revision>
  <dcterms:created xsi:type="dcterms:W3CDTF">2018-09-24T07:27:56Z</dcterms:created>
  <dcterms:modified xsi:type="dcterms:W3CDTF">2024-04-25T04:06:19Z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