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74147EBB-BB7E-4E56-9A32-2BD6F0C47DAE}"/>
    <pc:docChg chg="modSld">
      <pc:chgData name="Konduru, Raju IDI63X" userId="d8c4c54e-792b-4728-ba18-36787d9218e6" providerId="ADAL" clId="{74147EBB-BB7E-4E56-9A32-2BD6F0C47DAE}" dt="2024-03-27T05:30:01.010" v="1" actId="6549"/>
      <pc:docMkLst>
        <pc:docMk/>
      </pc:docMkLst>
      <pc:sldChg chg="modSp mod">
        <pc:chgData name="Konduru, Raju IDI63X" userId="d8c4c54e-792b-4728-ba18-36787d9218e6" providerId="ADAL" clId="{74147EBB-BB7E-4E56-9A32-2BD6F0C47DAE}" dt="2024-03-27T05:30:01.010" v="1" actId="6549"/>
        <pc:sldMkLst>
          <pc:docMk/>
          <pc:sldMk cId="3725890572" sldId="258"/>
        </pc:sldMkLst>
        <pc:graphicFrameChg chg="modGraphic">
          <ac:chgData name="Konduru, Raju IDI63X" userId="d8c4c54e-792b-4728-ba18-36787d9218e6" providerId="ADAL" clId="{74147EBB-BB7E-4E56-9A32-2BD6F0C47DAE}" dt="2024-03-27T05:30:01.010" v="1" actId="6549"/>
          <ac:graphicFrameMkLst>
            <pc:docMk/>
            <pc:sldMk cId="3725890572" sldId="258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7368" y="4566376"/>
            <a:ext cx="922020" cy="2136360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98385" y="2621329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1886" y="2986871"/>
            <a:ext cx="68065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While the Rigger was attempting to release the stiffened bolt from the flange which was holding the 12-inch pipeline for PE liner activity using a hammer, suddenly the pipe shifted rapidly from the foundation and hit his left lower leg causing a fracture to his left lower leg. </a:t>
            </a:r>
            <a:endParaRPr lang="en-US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7816" y="3904571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1886" y="4300419"/>
            <a:ext cx="5774114" cy="1013763"/>
          </a:xfrm>
          <a:prstGeom prst="wedgeRoundRectCallout">
            <a:avLst>
              <a:gd name="adj1" fmla="val 56667"/>
              <a:gd name="adj2" fmla="val 35253"/>
              <a:gd name="adj3" fmla="val 16667"/>
            </a:avLst>
          </a:prstGeom>
          <a:solidFill>
            <a:srgbClr val="FFCC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stay away from line of fire?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follow the correct procedure?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supervision during the task?  </a:t>
            </a: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37454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957158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290917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888565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Released Energy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01.05.2022</a:t>
                      </a:r>
                      <a:r>
                        <a:rPr lang="en-GB" sz="1400" b="0" kern="1200"/>
                        <a:t>@</a:t>
                      </a:r>
                      <a:r>
                        <a:rPr lang="en-GB" sz="1400" b="0" kern="1200" baseline="0"/>
                        <a:t> 13:30hrs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PL 07- Block 02 , Marmul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200" b="1" dirty="0">
                <a:solidFill>
                  <a:srgbClr val="58595B"/>
                </a:solidFill>
                <a:latin typeface="Calibri Light" panose="020F0302020204030204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dirty="0"/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F8F66F-5A7F-4C12-91F2-0434116A0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9"/>
          <a:stretch/>
        </p:blipFill>
        <p:spPr>
          <a:xfrm flipH="1">
            <a:off x="11332205" y="779818"/>
            <a:ext cx="561409" cy="7137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EA3038-730E-4417-AFA9-368F269A37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769" y="2695531"/>
            <a:ext cx="4899349" cy="3100276"/>
          </a:xfrm>
          <a:prstGeom prst="rect">
            <a:avLst/>
          </a:prstGeom>
        </p:spPr>
      </p:pic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1AC6BFAD-63AB-4B23-A37D-93EB3C329D36}"/>
              </a:ext>
            </a:extLst>
          </p:cNvPr>
          <p:cNvSpPr/>
          <p:nvPr/>
        </p:nvSpPr>
        <p:spPr>
          <a:xfrm>
            <a:off x="8932860" y="3664498"/>
            <a:ext cx="1231483" cy="1803756"/>
          </a:xfrm>
          <a:prstGeom prst="irregularSeal1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081E004-4FDC-4DB2-9587-560A4D3971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61" r="4910"/>
          <a:stretch/>
        </p:blipFill>
        <p:spPr>
          <a:xfrm>
            <a:off x="451568" y="686228"/>
            <a:ext cx="1279276" cy="13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92597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84D5A5-8605-4772-B8B4-FAD70993AA0F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elements/1.1/"/>
    <ds:schemaRef ds:uri="http://purl.org/dc/dcmitype/"/>
    <ds:schemaRef ds:uri="http://schemas.microsoft.com/office/infopath/2007/PartnerControls"/>
    <ds:schemaRef ds:uri="9d51eac6-a7d5-47f5-a119-63d146adb134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880e4f8-4b7d-4bdd-91e3-e10d47036eca"/>
    <ds:schemaRef ds:uri="4880E4F8-4B7D-4BDD-91E3-E10D47036ECA"/>
    <ds:schemaRef ds:uri="http://schemas.microsoft.com/sharepoint/v3/fields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195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Custom Design</vt:lpstr>
      <vt:lpstr>PDO Incident First Alert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Alert-LTI15- Fractured Leg -ATE</dc:title>
  <dc:creator>nazar@umsoman.com</dc:creator>
  <cp:lastModifiedBy>Konduru, Raju IDI63X</cp:lastModifiedBy>
  <cp:revision>49</cp:revision>
  <dcterms:created xsi:type="dcterms:W3CDTF">2018-09-24T07:27:56Z</dcterms:created>
  <dcterms:modified xsi:type="dcterms:W3CDTF">2024-04-25T04:07:35Z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