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740DCC28-A895-418A-ABDA-F80D72784DF6}"/>
    <pc:docChg chg="modSld">
      <pc:chgData name="Konduru, Raju IDI63X" userId="d8c4c54e-792b-4728-ba18-36787d9218e6" providerId="ADAL" clId="{740DCC28-A895-418A-ABDA-F80D72784DF6}" dt="2024-03-27T05:29:37.611" v="1" actId="6549"/>
      <pc:docMkLst>
        <pc:docMk/>
      </pc:docMkLst>
      <pc:sldChg chg="modSp mod">
        <pc:chgData name="Konduru, Raju IDI63X" userId="d8c4c54e-792b-4728-ba18-36787d9218e6" providerId="ADAL" clId="{740DCC28-A895-418A-ABDA-F80D72784DF6}" dt="2024-03-27T05:29:37.611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740DCC28-A895-418A-ABDA-F80D72784DF6}" dt="2024-03-27T05:29:37.611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7368" y="4566376"/>
            <a:ext cx="922020" cy="2136360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98385" y="262132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887" y="2986871"/>
            <a:ext cx="6552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While the Technician was performing hydraulic torqueing activity, his right-hand ring finger trapped in between the torqueing tool and the flange bolt resulting in fracture of his right-hand ring finger. </a:t>
            </a:r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8009" y="407673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3254" y="4524944"/>
            <a:ext cx="5774114" cy="943309"/>
          </a:xfrm>
          <a:prstGeom prst="wedgeRoundRectCallout">
            <a:avLst>
              <a:gd name="adj1" fmla="val 57008"/>
              <a:gd name="adj2" fmla="val 31808"/>
              <a:gd name="adj3" fmla="val 16667"/>
            </a:avLst>
          </a:prstGeom>
          <a:solidFill>
            <a:srgbClr val="FFCC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pinch points?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follow the correct procedure?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when observe unsafe act/condition?</a:t>
            </a: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80727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957158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888565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05.05.2022@</a:t>
                      </a:r>
                      <a:r>
                        <a:rPr lang="en-GB" sz="1400" b="0" kern="1200" baseline="0" dirty="0"/>
                        <a:t> 13:55 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Rakid Area, Amal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200" b="1" dirty="0">
                <a:solidFill>
                  <a:srgbClr val="58595B"/>
                </a:solidFill>
                <a:latin typeface="Calibri Light" panose="020F0302020204030204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dirty="0"/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8F66F-5A7F-4C12-91F2-0434116A0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"/>
          <a:stretch/>
        </p:blipFill>
        <p:spPr>
          <a:xfrm flipH="1">
            <a:off x="11332205" y="779818"/>
            <a:ext cx="561409" cy="71370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27B4065-EC2D-4B15-9076-E8A956206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11" y="809827"/>
            <a:ext cx="1197656" cy="11808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138EFF-D3EF-4A9D-AA41-2EA3C3D03C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499" y="2687096"/>
            <a:ext cx="4887813" cy="3391086"/>
          </a:xfrm>
          <a:prstGeom prst="rect">
            <a:avLst/>
          </a:prstGeom>
        </p:spPr>
      </p:pic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1AC6BFAD-63AB-4B23-A37D-93EB3C329D36}"/>
              </a:ext>
            </a:extLst>
          </p:cNvPr>
          <p:cNvSpPr/>
          <p:nvPr/>
        </p:nvSpPr>
        <p:spPr>
          <a:xfrm>
            <a:off x="9321338" y="3725535"/>
            <a:ext cx="2316372" cy="2153330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92598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7F7FCB-A5D0-4919-A743-4122FC64A04F}"/>
</file>

<file path=customXml/itemProps3.xml><?xml version="1.0" encoding="utf-8"?>
<ds:datastoreItem xmlns:ds="http://schemas.openxmlformats.org/officeDocument/2006/customXml" ds:itemID="{ECEB1FCF-0E89-482E-A62E-598FF58845D8}">
  <ds:schemaRefs>
    <ds:schemaRef ds:uri="9d51eac6-a7d5-47f5-a119-63d146adb134"/>
    <ds:schemaRef ds:uri="http://schemas.microsoft.com/office/2006/documentManagement/types"/>
    <ds:schemaRef ds:uri="http://schemas.microsoft.com/sharepoint/v3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80e4f8-4b7d-4bdd-91e3-e10d47036eca"/>
    <ds:schemaRef ds:uri="4880E4F8-4B7D-4BDD-91E3-E10D47036ECA"/>
    <ds:schemaRef ds:uri="http://purl.org/dc/dcmitype/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182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Custom Design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Alert-LTI16- Fractured Finger -STS</dc:title>
  <dc:creator>nazar@umsoman.com</dc:creator>
  <cp:lastModifiedBy>Konduru, Raju IDI63X</cp:lastModifiedBy>
  <cp:revision>50</cp:revision>
  <dcterms:created xsi:type="dcterms:W3CDTF">2018-09-24T07:27:56Z</dcterms:created>
  <dcterms:modified xsi:type="dcterms:W3CDTF">2024-04-25T04:08:35Z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