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44789D1C-B414-4369-8AC6-8BC883C3FA68}"/>
    <pc:docChg chg="modSld">
      <pc:chgData name="Konduru, Raju IDI63X" userId="d8c4c54e-792b-4728-ba18-36787d9218e6" providerId="ADAL" clId="{44789D1C-B414-4369-8AC6-8BC883C3FA68}" dt="2024-03-27T05:29:13.072" v="1" actId="6549"/>
      <pc:docMkLst>
        <pc:docMk/>
      </pc:docMkLst>
      <pc:sldChg chg="modSp mod">
        <pc:chgData name="Konduru, Raju IDI63X" userId="d8c4c54e-792b-4728-ba18-36787d9218e6" providerId="ADAL" clId="{44789D1C-B414-4369-8AC6-8BC883C3FA68}" dt="2024-03-27T05:29:13.072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44789D1C-B414-4369-8AC6-8BC883C3FA68}" dt="2024-03-27T05:29:13.072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49662" y="4619961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23519" y="242386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3518" y="2927527"/>
            <a:ext cx="71628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While the Forklift Operator was driving a crew bus , with total of six passengers , travelling from Al Ghubar to Raba , the bus collided with a water tanker stationed on the side of the road , resulted in a fracture to the Derrickman arm and dislocation to the Driller left leg.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8319" y="3884482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1886" y="4280150"/>
            <a:ext cx="6527776" cy="1197312"/>
          </a:xfrm>
          <a:prstGeom prst="wedgeRoundRectCallout">
            <a:avLst>
              <a:gd name="adj1" fmla="val 54874"/>
              <a:gd name="adj2" fmla="val 26982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road hazards and drive accordingly?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drive according to the road conditions?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park the vehicles outside the road during an emergency and put warning signs?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focus on the road and avoid distraction? </a:t>
            </a: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0678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57158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88856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LTI#18 &amp;19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15.05.2022@</a:t>
                      </a:r>
                      <a:r>
                        <a:rPr lang="en-GB" sz="1400" b="0" kern="1200" baseline="0" dirty="0"/>
                        <a:t> 09:30 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Al Ghubar to Raba road,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1026" name="530E8316-65BE-44EC-9077-026B2F0C9F51" descr="PHOTO-2022-05-15-11-12-46.jpg">
            <a:extLst>
              <a:ext uri="{FF2B5EF4-FFF2-40B4-BE49-F238E27FC236}">
                <a16:creationId xmlns:a16="http://schemas.microsoft.com/office/drawing/2014/main" id="{EE7D53B2-228E-46E6-93F7-3CC270814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10243" b="21054"/>
          <a:stretch/>
        </p:blipFill>
        <p:spPr bwMode="auto">
          <a:xfrm>
            <a:off x="7853682" y="2662259"/>
            <a:ext cx="4114800" cy="33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DEECF0-035A-4E8E-AB22-22616AD5E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24" y="709280"/>
            <a:ext cx="1341120" cy="11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www.w3.org/XML/1998/namespace"/>
    <ds:schemaRef ds:uri="http://schemas.openxmlformats.org/package/2006/metadata/core-properties"/>
    <ds:schemaRef ds:uri="4880E4F8-4B7D-4BDD-91E3-E10D47036ECA"/>
    <ds:schemaRef ds:uri="http://schemas.microsoft.com/office/2006/documentManagement/types"/>
    <ds:schemaRef ds:uri="http://purl.org/dc/dcmitype/"/>
    <ds:schemaRef ds:uri="9d51eac6-a7d5-47f5-a119-63d146adb134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D1EA22-F6BC-4936-8AC6-F31ACDC70552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218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Alert-LTI18 &amp; 19- Multiple injuries -Al Shawamikh</dc:title>
  <dc:creator>nazar@umsoman.com</dc:creator>
  <cp:lastModifiedBy>Konduru, Raju IDI63X</cp:lastModifiedBy>
  <cp:revision>58</cp:revision>
  <dcterms:created xsi:type="dcterms:W3CDTF">2018-09-24T07:27:56Z</dcterms:created>
  <dcterms:modified xsi:type="dcterms:W3CDTF">2024-04-25T04:09:01Z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