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B68D2-075F-45F0-AA7A-E27C97527D61}" type="datetimeFigureOut">
              <a:rPr lang="en-US" smtClean="0"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81B4D-78C2-45E7-B3B0-4CF7895C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42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03861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4398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869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6-Feb-2025, during a day shift operation, a third-party slickline (SLK) crew was lifting the lubricator into the wellhead through the coil tubing (CT) tower (yellow area). While doing so, a D-shackle—part of the lifting accessories—contacted a removable grating (red highlighted) from the top section of the CT tower, causing it to fall. At the time of the incident, a b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anksman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was standing on the scaffolding below the tower, near the line of fire. Fortunately, no injuries were reported.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Improper behavior &amp; Inadequate Lifting supervision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 Lack of control and verification before approving a PTW.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XOM SLK JSA didn’t specify the requirements for running the lubricator through CT Tower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The XOM SLK Lifting Plan was generic and wasn’t job-specific.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No lifting supervisor nor dedicated Banksman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The job was considered routine.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No 3rd party checklist verification was conducted.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Lifting supervisor should always ensure supervision in the crucial lifting activity.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Ensure always the interface with a third party to be fully access and adequate control to be in place.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Ensure always continuous improvement and revalidation of SOP &amp; JSA and equipment requirement considering new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15849" y="57912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573240" y="5971401"/>
            <a:ext cx="7530028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supervision during lifts , eliminate any potential drops, and remove people from Red Zone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3BAAD-46CF-7621-2376-441C430D6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47" y="1315852"/>
            <a:ext cx="3748668" cy="23676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B449B1-B4B2-A2EF-D7F1-2C3CC782E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943" y="3726932"/>
            <a:ext cx="3848106" cy="236768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592F9CC-8872-85B2-4C1E-511EF7676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5863"/>
              </p:ext>
            </p:extLst>
          </p:nvPr>
        </p:nvGraphicFramePr>
        <p:xfrm>
          <a:off x="257074" y="517190"/>
          <a:ext cx="11677852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327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889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1144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060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0772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411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5209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99447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06-02-2025 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09:26 AM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HiPo#05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1174694                     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Drop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Minor damage  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1A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Lifting Activities </a:t>
                      </a:r>
                    </a:p>
                    <a:p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Saih Rawl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Effective Learning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680481"/>
            <a:ext cx="11134492" cy="4161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learning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can be implemented at site 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Stand down &amp; Alerts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Drills and TBT with management participation engaging field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can you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sustain the action 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Leadership and awareness sessions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Proper RACI and clear R&amp;R for all personnel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Audits and Management visits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Wingdings" pitchFamily="2" charset="2"/>
              </a:rPr>
              <a:t>Implement a HSE Calander to tackle risk normalization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92952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D14ADAC-DD72-496A-BE6F-19E213A797B4}"/>
</file>

<file path=customXml/itemProps2.xml><?xml version="1.0" encoding="utf-8"?>
<ds:datastoreItem xmlns:ds="http://schemas.openxmlformats.org/officeDocument/2006/customXml" ds:itemID="{5673EF0F-53BB-44E1-9B6F-00E0568ED625}"/>
</file>

<file path=customXml/itemProps3.xml><?xml version="1.0" encoding="utf-8"?>
<ds:datastoreItem xmlns:ds="http://schemas.openxmlformats.org/officeDocument/2006/customXml" ds:itemID="{38A1F51E-483D-48BF-93E8-21CEF9598EEE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600</Words>
  <Application>Microsoft Office PowerPoint</Application>
  <PresentationFormat>Widescreen</PresentationFormat>
  <Paragraphs>79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MS PGothic</vt:lpstr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Wingdings</vt:lpstr>
      <vt:lpstr>1_Office Theme</vt:lpstr>
      <vt:lpstr>think-cell Slide</vt:lpstr>
      <vt:lpstr>PowerPoint Presentation</vt:lpstr>
      <vt:lpstr>   Effective Learning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HiPo_05_Drop grating during lifting</dc:title>
  <dc:creator>Rawahi, Ahmed MSE34</dc:creator>
  <cp:lastModifiedBy>Rawahi, Ahmed MSE34</cp:lastModifiedBy>
  <cp:revision>6</cp:revision>
  <dcterms:created xsi:type="dcterms:W3CDTF">2025-07-13T12:13:09Z</dcterms:created>
  <dcterms:modified xsi:type="dcterms:W3CDTF">2025-12-23T10:27:55Z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