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s/slide1.xml" ContentType="application/vnd.openxmlformats-officedocument.presentationml.slide+xml"/>
  <Override PartName="/ppt/slides/slide2.xml" ContentType="application/vnd.openxmlformats-officedocument.presentationml.slide+xml"/>
  <Override PartName="/ppt/slideMasters/slideMaster1.xml" ContentType="application/vnd.openxmlformats-officedocument.presentationml.slideMaster+xml"/>
  <Override PartName="/ppt/slideLayouts/slideLayout4.xml" ContentType="application/vnd.openxmlformats-officedocument.presentationml.slideLayout+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Masters/notesMaster1.xml" ContentType="application/vnd.openxmlformats-officedocument.presentationml.notesMaster+xml"/>
  <Override PartName="/ppt/theme/theme1.xml" ContentType="application/vnd.openxmlformats-officedocument.theme+xml"/>
  <Override PartName="/ppt/theme/theme2.xml" ContentType="application/vnd.openxmlformats-officedocument.theme+xml"/>
  <Override PartName="/ppt/presProps.xml" ContentType="application/vnd.openxmlformats-officedocument.presentationml.presProps+xml"/>
  <Override PartName="/ppt/tableStyles.xml" ContentType="application/vnd.openxmlformats-officedocument.presentationml.tableStyles+xml"/>
  <Override PartName="/ppt/viewProps.xml" ContentType="application/vnd.openxmlformats-officedocument.presentationml.viewProps+xml"/>
  <Override PartName="/docProps/core.xml" ContentType="application/vnd.openxmlformats-package.core-properties+xml"/>
  <Override PartName="/docProps/app.xml" ContentType="application/vnd.openxmlformats-officedocument.extended-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4"/>
  </p:notesMasterIdLst>
  <p:sldIdLst>
    <p:sldId id="2147482452" r:id="rId2"/>
    <p:sldId id="351" r:id="rId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107" d="100"/>
          <a:sy n="107" d="100"/>
        </p:scale>
        <p:origin x="672" y="11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viewProps" Target="viewProps.xml"/><Relationship Id="rId11" Type="http://schemas.openxmlformats.org/officeDocument/2006/relationships/customXml" Target="../customXml/item3.xml"/><Relationship Id="rId5" Type="http://schemas.openxmlformats.org/officeDocument/2006/relationships/presProps" Target="presProps.xml"/><Relationship Id="rId10" Type="http://schemas.openxmlformats.org/officeDocument/2006/relationships/customXml" Target="../customXml/item2.xml"/><Relationship Id="rId4" Type="http://schemas.openxmlformats.org/officeDocument/2006/relationships/notesMaster" Target="notesMasters/notesMaster1.xml"/><Relationship Id="rId9" Type="http://schemas.openxmlformats.org/officeDocument/2006/relationships/customXml" Target="../customXml/item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8D33FC2-6D17-4CC6-AC4A-1C6DC4399115}" type="datetimeFigureOut">
              <a:rPr lang="en-US" smtClean="0"/>
              <a:t>11/01/2026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DA0F8EC-1B06-4C36-BAAA-E68EA92F28D1}" type="slidenum">
              <a:rPr lang="en-US" smtClean="0"/>
              <a:t>‹#›</a:t>
            </a:fld>
            <a:endParaRPr lang="en-US"/>
          </a:p>
        </p:txBody>
      </p:sp>
    </p:spTree>
    <p:extLst>
      <p:ext uri="{BB962C8B-B14F-4D97-AF65-F5344CB8AC3E}">
        <p14:creationId xmlns:p14="http://schemas.microsoft.com/office/powerpoint/2010/main" val="14241861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US"/>
          </a:p>
        </p:txBody>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Times New Roman" pitchFamily="18" charset="0"/>
                <a:ea typeface="+mn-ea"/>
                <a:cs typeface="+mn-cs"/>
              </a:rPr>
              <a:t>Ensure all dates and titles are input </a:t>
            </a:r>
          </a:p>
          <a:p>
            <a:pPr marL="0" marR="0" lvl="0" indent="0" algn="l" defTabSz="914400" rtl="0" eaLnBrk="0" fontAlgn="base" latinLnBrk="0" hangingPunct="0">
              <a:lnSpc>
                <a:spcPct val="100000"/>
              </a:lnSpc>
              <a:spcBef>
                <a:spcPct val="30000"/>
              </a:spcBef>
              <a:spcAft>
                <a:spcPct val="0"/>
              </a:spcAft>
              <a:buClrTx/>
              <a:buSzTx/>
              <a:buFontTx/>
              <a:buNone/>
              <a:tabLst/>
              <a:defRPr/>
            </a:pPr>
            <a:endParaRPr kumimoji="0" lang="en-US" sz="1200" b="0" i="0" u="none" strike="noStrike" kern="1200" cap="none" spc="0" normalizeH="0" baseline="0" noProof="0" dirty="0">
              <a:ln>
                <a:noFill/>
              </a:ln>
              <a:solidFill>
                <a:srgbClr val="000000"/>
              </a:solidFill>
              <a:effectLst/>
              <a:uLnTx/>
              <a:uFillTx/>
              <a:latin typeface="Times New Roman" pitchFamily="18" charset="0"/>
              <a:ea typeface="+mn-ea"/>
              <a:cs typeface="+mn-cs"/>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Times New Roman" pitchFamily="18" charset="0"/>
                <a:ea typeface="+mn-ea"/>
                <a:cs typeface="+mn-cs"/>
              </a:rPr>
              <a:t>A short description should be provided without mentioning names of contractors or individuals.  You should include, what happened, to who (by job title) and what injuries this resulted in.  Nothing more!</a:t>
            </a:r>
          </a:p>
          <a:p>
            <a:pPr marL="0" marR="0" lvl="0" indent="0" algn="l" defTabSz="914400" rtl="0" eaLnBrk="0" fontAlgn="base" latinLnBrk="0" hangingPunct="0">
              <a:lnSpc>
                <a:spcPct val="100000"/>
              </a:lnSpc>
              <a:spcBef>
                <a:spcPct val="30000"/>
              </a:spcBef>
              <a:spcAft>
                <a:spcPct val="0"/>
              </a:spcAft>
              <a:buClrTx/>
              <a:buSzTx/>
              <a:buFontTx/>
              <a:buNone/>
              <a:tabLst/>
              <a:defRPr/>
            </a:pPr>
            <a:endParaRPr kumimoji="0" lang="en-US" sz="1200" b="0" i="0" u="none" strike="noStrike" kern="1200" cap="none" spc="0" normalizeH="0" baseline="0" noProof="0" dirty="0">
              <a:ln>
                <a:noFill/>
              </a:ln>
              <a:solidFill>
                <a:srgbClr val="000000"/>
              </a:solidFill>
              <a:effectLst/>
              <a:uLnTx/>
              <a:uFillTx/>
              <a:latin typeface="Times New Roman" pitchFamily="18" charset="0"/>
              <a:ea typeface="+mn-ea"/>
              <a:cs typeface="+mn-cs"/>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Times New Roman" pitchFamily="18" charset="0"/>
                <a:ea typeface="+mn-ea"/>
                <a:cs typeface="+mn-cs"/>
              </a:rPr>
              <a:t>Four to five bullet points highlighting the main findings from the investigation.  Remember the target audience is the front line staff so this should be written in simple terms in a way that everyone can understand.</a:t>
            </a:r>
          </a:p>
          <a:p>
            <a:pPr marL="0" marR="0" lvl="0" indent="0" algn="l" defTabSz="914400" rtl="0" eaLnBrk="0" fontAlgn="base" latinLnBrk="0" hangingPunct="0">
              <a:lnSpc>
                <a:spcPct val="100000"/>
              </a:lnSpc>
              <a:spcBef>
                <a:spcPct val="30000"/>
              </a:spcBef>
              <a:spcAft>
                <a:spcPct val="0"/>
              </a:spcAft>
              <a:buClrTx/>
              <a:buSzTx/>
              <a:buFontTx/>
              <a:buNone/>
              <a:tabLst/>
              <a:defRPr/>
            </a:pPr>
            <a:endParaRPr kumimoji="0" lang="en-US" sz="1200" b="0" i="0" u="none" strike="noStrike" kern="1200" cap="none" spc="0" normalizeH="0" baseline="0" noProof="0" dirty="0">
              <a:ln>
                <a:noFill/>
              </a:ln>
              <a:solidFill>
                <a:srgbClr val="000000"/>
              </a:solidFill>
              <a:effectLst/>
              <a:uLnTx/>
              <a:uFillTx/>
              <a:latin typeface="Times New Roman" pitchFamily="18" charset="0"/>
              <a:ea typeface="+mn-ea"/>
              <a:cs typeface="+mn-cs"/>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Times New Roman" pitchFamily="18" charset="0"/>
                <a:ea typeface="+mn-ea"/>
                <a:cs typeface="+mn-cs"/>
              </a:rPr>
              <a:t>The strap line should be the main point you want to get across</a:t>
            </a:r>
          </a:p>
          <a:p>
            <a:pPr marL="0" marR="0" lvl="0" indent="0" algn="l" defTabSz="914400" rtl="0" eaLnBrk="0" fontAlgn="base" latinLnBrk="0" hangingPunct="0">
              <a:lnSpc>
                <a:spcPct val="100000"/>
              </a:lnSpc>
              <a:spcBef>
                <a:spcPct val="30000"/>
              </a:spcBef>
              <a:spcAft>
                <a:spcPct val="0"/>
              </a:spcAft>
              <a:buClrTx/>
              <a:buSzTx/>
              <a:buFontTx/>
              <a:buNone/>
              <a:tabLst/>
              <a:defRPr/>
            </a:pPr>
            <a:endParaRPr kumimoji="0" lang="en-US" sz="1200" b="0" i="0" u="none" strike="noStrike" kern="1200" cap="none" spc="0" normalizeH="0" baseline="0" noProof="0" dirty="0">
              <a:ln>
                <a:noFill/>
              </a:ln>
              <a:solidFill>
                <a:srgbClr val="000000"/>
              </a:solidFill>
              <a:effectLst/>
              <a:uLnTx/>
              <a:uFillTx/>
              <a:latin typeface="Times New Roman" pitchFamily="18" charset="0"/>
              <a:ea typeface="+mn-ea"/>
              <a:cs typeface="+mn-cs"/>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Times New Roman" pitchFamily="18" charset="0"/>
                <a:ea typeface="+mn-ea"/>
                <a:cs typeface="+mn-cs"/>
              </a:rPr>
              <a:t>The images should be self explanatory, what went wrong (if you create a reconstruction please ensure you do not put people at risk) and below how it should be done.   </a:t>
            </a:r>
          </a:p>
          <a:p>
            <a:endParaRPr lang="en-US" dirty="0"/>
          </a:p>
        </p:txBody>
      </p:sp>
      <p:sp>
        <p:nvSpPr>
          <p:cNvPr id="4" name="Footer Placeholder 3"/>
          <p:cNvSpPr>
            <a:spLocks noGrp="1"/>
          </p:cNvSpPr>
          <p:nvPr>
            <p:ph type="ftr" sz="quarter" idx="4"/>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Confidential - Not to be shared outside of PDO/PDO contractors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dirty="0">
              <a:ln>
                <a:noFill/>
              </a:ln>
              <a:solidFill>
                <a:prstClr val="black"/>
              </a:solidFill>
              <a:effectLst/>
              <a:uLnTx/>
              <a:uFillTx/>
              <a:latin typeface="Calibri" panose="020F0502020204030204" pitchFamily="34" charset="0"/>
              <a:ea typeface="+mn-ea"/>
              <a:cs typeface="+mn-cs"/>
            </a:endParaRPr>
          </a:p>
        </p:txBody>
      </p:sp>
      <p:sp>
        <p:nvSpPr>
          <p:cNvPr id="5" name="Slide Number Placeholder 4"/>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88714CE-FB4E-4316-BED5-DE0DF6B1D8E5}" type="slidenum">
              <a:rPr kumimoji="0" lang="en-US" sz="1200" b="0" i="0" u="none" strike="noStrike" kern="1200" cap="none" spc="0" normalizeH="0" baseline="0" noProof="0" smtClean="0">
                <a:ln>
                  <a:noFill/>
                </a:ln>
                <a:solidFill>
                  <a:prstClr val="black"/>
                </a:solidFill>
                <a:effectLst/>
                <a:uLnTx/>
                <a:uFillTx/>
                <a:latin typeface="Calibri" panose="020F050202020403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US" sz="1200" b="0" i="0" u="none" strike="noStrike" kern="1200" cap="none" spc="0" normalizeH="0" baseline="0" noProof="0" dirty="0">
              <a:ln>
                <a:noFill/>
              </a:ln>
              <a:solidFill>
                <a:prstClr val="black"/>
              </a:solidFill>
              <a:effectLst/>
              <a:uLnTx/>
              <a:uFillTx/>
              <a:latin typeface="Calibri" panose="020F0502020204030204" pitchFamily="34" charset="0"/>
              <a:ea typeface="+mn-ea"/>
              <a:cs typeface="+mn-cs"/>
            </a:endParaRPr>
          </a:p>
        </p:txBody>
      </p:sp>
    </p:spTree>
    <p:extLst>
      <p:ext uri="{BB962C8B-B14F-4D97-AF65-F5344CB8AC3E}">
        <p14:creationId xmlns:p14="http://schemas.microsoft.com/office/powerpoint/2010/main" val="131135451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US"/>
          </a:p>
        </p:txBody>
      </p:sp>
      <p:sp>
        <p:nvSpPr>
          <p:cNvPr id="3" name="Notes Placeholder 2"/>
          <p:cNvSpPr>
            <a:spLocks noGrp="1"/>
          </p:cNvSpPr>
          <p:nvPr>
            <p:ph type="body" idx="1"/>
          </p:nvPr>
        </p:nvSpPr>
        <p:spPr/>
        <p:txBody>
          <a:bodyPr/>
          <a:lstStyle/>
          <a:p>
            <a:pPr>
              <a:lnSpc>
                <a:spcPct val="107000"/>
              </a:lnSpc>
              <a:spcBef>
                <a:spcPts val="200"/>
              </a:spcBef>
              <a:spcAft>
                <a:spcPts val="200"/>
              </a:spcAft>
            </a:pPr>
            <a:r>
              <a:rPr lang="en-US" sz="1800" dirty="0">
                <a:solidFill>
                  <a:srgbClr val="000000"/>
                </a:solidFill>
                <a:effectLst/>
                <a:latin typeface="Calibri" panose="020F0502020204030204" pitchFamily="34" charset="0"/>
              </a:rPr>
              <a:t>Guideline for Effective Learning &amp; Sustainability</a:t>
            </a:r>
            <a:endParaRPr lang="en-US" sz="1800" dirty="0">
              <a:effectLst/>
              <a:latin typeface="Calibri" panose="020F0502020204030204" pitchFamily="34" charset="0"/>
            </a:endParaRPr>
          </a:p>
          <a:p>
            <a:pPr>
              <a:lnSpc>
                <a:spcPct val="107000"/>
              </a:lnSpc>
              <a:spcBef>
                <a:spcPts val="200"/>
              </a:spcBef>
              <a:spcAft>
                <a:spcPts val="200"/>
              </a:spcAft>
            </a:pPr>
            <a:r>
              <a:rPr lang="en-US" sz="1800" dirty="0">
                <a:effectLst/>
                <a:latin typeface="Times New Roman" panose="02020603050405020304" pitchFamily="18" charset="0"/>
              </a:rPr>
              <a:t>•</a:t>
            </a:r>
            <a:r>
              <a:rPr lang="en-US" sz="1800" dirty="0">
                <a:solidFill>
                  <a:srgbClr val="000000"/>
                </a:solidFill>
                <a:effectLst/>
                <a:latin typeface="Calibri" panose="020F0502020204030204" pitchFamily="34" charset="0"/>
              </a:rPr>
              <a:t>Can be</a:t>
            </a:r>
            <a:r>
              <a:rPr lang="en-US" sz="1800" dirty="0">
                <a:effectLst/>
                <a:latin typeface="Times New Roman" panose="02020603050405020304" pitchFamily="18" charset="0"/>
              </a:rPr>
              <a:t> </a:t>
            </a:r>
            <a:r>
              <a:rPr lang="en-US" sz="1800" dirty="0">
                <a:solidFill>
                  <a:srgbClr val="000000"/>
                </a:solidFill>
                <a:effectLst/>
                <a:latin typeface="Calibri" panose="020F0502020204030204" pitchFamily="34" charset="0"/>
              </a:rPr>
              <a:t>replicated</a:t>
            </a:r>
            <a:r>
              <a:rPr lang="en-US" sz="1800" dirty="0">
                <a:effectLst/>
                <a:latin typeface="Times New Roman" panose="02020603050405020304" pitchFamily="18" charset="0"/>
              </a:rPr>
              <a:t> </a:t>
            </a:r>
            <a:r>
              <a:rPr lang="en-US" sz="1800" dirty="0">
                <a:solidFill>
                  <a:srgbClr val="000000"/>
                </a:solidFill>
                <a:effectLst/>
                <a:latin typeface="Calibri" panose="020F0502020204030204" pitchFamily="34" charset="0"/>
              </a:rPr>
              <a:t>across</a:t>
            </a:r>
            <a:r>
              <a:rPr lang="en-US" sz="1800" dirty="0">
                <a:effectLst/>
                <a:latin typeface="Times New Roman" panose="02020603050405020304" pitchFamily="18" charset="0"/>
              </a:rPr>
              <a:t> </a:t>
            </a:r>
            <a:r>
              <a:rPr lang="en-US" sz="1800" dirty="0">
                <a:solidFill>
                  <a:srgbClr val="000000"/>
                </a:solidFill>
                <a:effectLst/>
                <a:latin typeface="Calibri" panose="020F0502020204030204" pitchFamily="34" charset="0"/>
              </a:rPr>
              <a:t>similar</a:t>
            </a:r>
            <a:r>
              <a:rPr lang="en-US" sz="1800" dirty="0">
                <a:effectLst/>
                <a:latin typeface="Times New Roman" panose="02020603050405020304" pitchFamily="18" charset="0"/>
              </a:rPr>
              <a:t> </a:t>
            </a:r>
            <a:r>
              <a:rPr lang="en-US" sz="1800" dirty="0">
                <a:solidFill>
                  <a:srgbClr val="000000"/>
                </a:solidFill>
                <a:effectLst/>
                <a:latin typeface="Calibri" panose="020F0502020204030204" pitchFamily="34" charset="0"/>
              </a:rPr>
              <a:t>contractor</a:t>
            </a:r>
            <a:r>
              <a:rPr lang="en-US" sz="1800" dirty="0">
                <a:effectLst/>
                <a:latin typeface="Times New Roman" panose="02020603050405020304" pitchFamily="18" charset="0"/>
              </a:rPr>
              <a:t> </a:t>
            </a:r>
            <a:r>
              <a:rPr lang="en-US" sz="1800" dirty="0">
                <a:solidFill>
                  <a:srgbClr val="000000"/>
                </a:solidFill>
                <a:effectLst/>
                <a:latin typeface="Calibri" panose="020F0502020204030204" pitchFamily="34" charset="0"/>
              </a:rPr>
              <a:t>/</a:t>
            </a:r>
            <a:r>
              <a:rPr lang="en-US" sz="1800" dirty="0">
                <a:effectLst/>
                <a:latin typeface="Times New Roman" panose="02020603050405020304" pitchFamily="18" charset="0"/>
              </a:rPr>
              <a:t> </a:t>
            </a:r>
            <a:r>
              <a:rPr lang="en-US" sz="1800" dirty="0">
                <a:solidFill>
                  <a:srgbClr val="000000"/>
                </a:solidFill>
                <a:effectLst/>
                <a:latin typeface="Calibri" panose="020F0502020204030204" pitchFamily="34" charset="0"/>
              </a:rPr>
              <a:t>activities</a:t>
            </a:r>
            <a:endParaRPr lang="en-US" sz="1800" dirty="0">
              <a:effectLst/>
              <a:latin typeface="Calibri" panose="020F0502020204030204" pitchFamily="34" charset="0"/>
            </a:endParaRPr>
          </a:p>
          <a:p>
            <a:pPr>
              <a:lnSpc>
                <a:spcPct val="107000"/>
              </a:lnSpc>
              <a:spcBef>
                <a:spcPts val="200"/>
              </a:spcBef>
              <a:spcAft>
                <a:spcPts val="200"/>
              </a:spcAft>
            </a:pPr>
            <a:r>
              <a:rPr lang="en-US" sz="1800" dirty="0">
                <a:effectLst/>
                <a:latin typeface="Times New Roman" panose="02020603050405020304" pitchFamily="18" charset="0"/>
              </a:rPr>
              <a:t>•</a:t>
            </a:r>
            <a:r>
              <a:rPr lang="en-US" sz="1800" dirty="0">
                <a:solidFill>
                  <a:srgbClr val="000000"/>
                </a:solidFill>
                <a:effectLst/>
                <a:latin typeface="Calibri" panose="020F0502020204030204" pitchFamily="34" charset="0"/>
              </a:rPr>
              <a:t>Shall be SMART- Specific ,Measurable , Achievable ,Realistic &amp; Timebound</a:t>
            </a:r>
            <a:endParaRPr lang="en-US" sz="1800" dirty="0">
              <a:effectLst/>
              <a:latin typeface="Calibri" panose="020F0502020204030204" pitchFamily="34" charset="0"/>
            </a:endParaRPr>
          </a:p>
          <a:p>
            <a:pPr>
              <a:lnSpc>
                <a:spcPct val="107000"/>
              </a:lnSpc>
              <a:spcBef>
                <a:spcPts val="200"/>
              </a:spcBef>
              <a:spcAft>
                <a:spcPts val="200"/>
              </a:spcAft>
            </a:pPr>
            <a:r>
              <a:rPr lang="en-US" sz="1800" dirty="0">
                <a:effectLst/>
                <a:latin typeface="Times New Roman" panose="02020603050405020304" pitchFamily="18" charset="0"/>
              </a:rPr>
              <a:t>•</a:t>
            </a:r>
            <a:r>
              <a:rPr lang="en-US" sz="1800" dirty="0">
                <a:solidFill>
                  <a:srgbClr val="000000"/>
                </a:solidFill>
                <a:effectLst/>
                <a:latin typeface="Calibri" panose="020F0502020204030204" pitchFamily="34" charset="0"/>
              </a:rPr>
              <a:t>Can be</a:t>
            </a:r>
            <a:r>
              <a:rPr lang="en-US" sz="1800" dirty="0">
                <a:effectLst/>
                <a:latin typeface="Times New Roman" panose="02020603050405020304" pitchFamily="18" charset="0"/>
              </a:rPr>
              <a:t> </a:t>
            </a:r>
            <a:r>
              <a:rPr lang="en-US" sz="1800" dirty="0">
                <a:solidFill>
                  <a:srgbClr val="000000"/>
                </a:solidFill>
                <a:effectLst/>
                <a:latin typeface="Calibri" panose="020F0502020204030204" pitchFamily="34" charset="0"/>
              </a:rPr>
              <a:t>implemented</a:t>
            </a:r>
            <a:r>
              <a:rPr lang="en-US" sz="1800" dirty="0">
                <a:effectLst/>
                <a:latin typeface="Times New Roman" panose="02020603050405020304" pitchFamily="18" charset="0"/>
              </a:rPr>
              <a:t> </a:t>
            </a:r>
            <a:r>
              <a:rPr lang="en-US" sz="1800" dirty="0">
                <a:solidFill>
                  <a:srgbClr val="000000"/>
                </a:solidFill>
                <a:effectLst/>
                <a:latin typeface="Calibri" panose="020F0502020204030204" pitchFamily="34" charset="0"/>
              </a:rPr>
              <a:t>in</a:t>
            </a:r>
            <a:r>
              <a:rPr lang="en-US" sz="1800" dirty="0">
                <a:effectLst/>
                <a:latin typeface="Times New Roman" panose="02020603050405020304" pitchFamily="18" charset="0"/>
              </a:rPr>
              <a:t> </a:t>
            </a:r>
            <a:r>
              <a:rPr lang="en-US" sz="1800" dirty="0">
                <a:solidFill>
                  <a:srgbClr val="000000"/>
                </a:solidFill>
                <a:effectLst/>
                <a:latin typeface="Calibri" panose="020F0502020204030204" pitchFamily="34" charset="0"/>
              </a:rPr>
              <a:t>a months' time</a:t>
            </a:r>
            <a:r>
              <a:rPr lang="en-US" sz="1800" dirty="0">
                <a:solidFill>
                  <a:srgbClr val="000000"/>
                </a:solidFill>
                <a:effectLst/>
                <a:latin typeface="Segoe UI" panose="020B0502040204020203" pitchFamily="34" charset="0"/>
              </a:rPr>
              <a:t> </a:t>
            </a:r>
            <a:endParaRPr lang="en-US" sz="1800" dirty="0">
              <a:effectLst/>
              <a:latin typeface="Calibri" panose="020F0502020204030204" pitchFamily="34" charset="0"/>
            </a:endParaRPr>
          </a:p>
          <a:p>
            <a:pPr>
              <a:lnSpc>
                <a:spcPct val="107000"/>
              </a:lnSpc>
              <a:spcAft>
                <a:spcPts val="800"/>
              </a:spcAft>
            </a:pPr>
            <a:r>
              <a:rPr lang="en-US" sz="1800" dirty="0">
                <a:solidFill>
                  <a:srgbClr val="4E586A"/>
                </a:solidFill>
                <a:effectLst/>
                <a:latin typeface="Segoe UI" panose="020B0502040204020203" pitchFamily="34" charset="0"/>
              </a:rPr>
              <a:t> </a:t>
            </a:r>
            <a:endParaRPr lang="en-US" sz="1800" dirty="0">
              <a:effectLst/>
              <a:latin typeface="Calibri" panose="020F0502020204030204" pitchFamily="34" charset="0"/>
            </a:endParaRPr>
          </a:p>
          <a:p>
            <a:pPr>
              <a:lnSpc>
                <a:spcPct val="107000"/>
              </a:lnSpc>
              <a:spcAft>
                <a:spcPts val="800"/>
              </a:spcAft>
            </a:pPr>
            <a:r>
              <a:rPr lang="en-US" sz="1800" dirty="0">
                <a:effectLst/>
                <a:latin typeface="Calibri" panose="020F0502020204030204" pitchFamily="34" charset="0"/>
              </a:rPr>
              <a:t> </a:t>
            </a:r>
          </a:p>
          <a:p>
            <a:endParaRPr lang="en-US" dirty="0"/>
          </a:p>
        </p:txBody>
      </p:sp>
      <p:sp>
        <p:nvSpPr>
          <p:cNvPr id="4" name="Footer Placeholder 3"/>
          <p:cNvSpPr>
            <a:spLocks noGrp="1"/>
          </p:cNvSpPr>
          <p:nvPr>
            <p:ph type="ftr" sz="quarter" idx="4"/>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Confidential - Not to be shared outside of PDO/PDO contractors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dirty="0">
              <a:ln>
                <a:noFill/>
              </a:ln>
              <a:solidFill>
                <a:prstClr val="black"/>
              </a:solidFill>
              <a:effectLst/>
              <a:uLnTx/>
              <a:uFillTx/>
              <a:latin typeface="Calibri" panose="020F0502020204030204" pitchFamily="34" charset="0"/>
              <a:ea typeface="+mn-ea"/>
              <a:cs typeface="+mn-cs"/>
            </a:endParaRPr>
          </a:p>
        </p:txBody>
      </p:sp>
      <p:sp>
        <p:nvSpPr>
          <p:cNvPr id="5" name="Slide Number Placeholder 4"/>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88714CE-FB4E-4316-BED5-DE0DF6B1D8E5}" type="slidenum">
              <a:rPr kumimoji="0" lang="en-US" sz="1200" b="0" i="0" u="none" strike="noStrike" kern="1200" cap="none" spc="0" normalizeH="0" baseline="0" noProof="0" smtClean="0">
                <a:ln>
                  <a:noFill/>
                </a:ln>
                <a:solidFill>
                  <a:prstClr val="black"/>
                </a:solidFill>
                <a:effectLst/>
                <a:uLnTx/>
                <a:uFillTx/>
                <a:latin typeface="Calibri" panose="020F050202020403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US" sz="1200" b="0" i="0" u="none" strike="noStrike" kern="1200" cap="none" spc="0" normalizeH="0" baseline="0" noProof="0" dirty="0">
              <a:ln>
                <a:noFill/>
              </a:ln>
              <a:solidFill>
                <a:prstClr val="black"/>
              </a:solidFill>
              <a:effectLst/>
              <a:uLnTx/>
              <a:uFillTx/>
              <a:latin typeface="Calibri" panose="020F0502020204030204" pitchFamily="34" charset="0"/>
              <a:ea typeface="+mn-ea"/>
              <a:cs typeface="+mn-cs"/>
            </a:endParaRPr>
          </a:p>
        </p:txBody>
      </p:sp>
    </p:spTree>
    <p:extLst>
      <p:ext uri="{BB962C8B-B14F-4D97-AF65-F5344CB8AC3E}">
        <p14:creationId xmlns:p14="http://schemas.microsoft.com/office/powerpoint/2010/main" val="162054518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atin typeface="Calibri" panose="020F0502020204030204" pitchFamily="34" charset="0"/>
                <a:cs typeface="Calibri" panose="020F0502020204030204" pitchFamily="34" charset="0"/>
              </a:defRPr>
            </a:lvl1pPr>
          </a:lstStyle>
          <a:p>
            <a:r>
              <a:rPr lang="en-US" dirty="0"/>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atin typeface="Calibri" panose="020F0502020204030204" pitchFamily="34" charset="0"/>
                <a:cs typeface="Calibri" panose="020F050202020403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4" name="Date Placeholder 3"/>
          <p:cNvSpPr>
            <a:spLocks noGrp="1"/>
          </p:cNvSpPr>
          <p:nvPr>
            <p:ph type="dt" sz="half" idx="10"/>
          </p:nvPr>
        </p:nvSpPr>
        <p:spPr/>
        <p:txBody>
          <a:bodyPr/>
          <a:lstStyle>
            <a:lvl1pPr>
              <a:defRPr>
                <a:latin typeface="Calibri" panose="020F0502020204030204" pitchFamily="34" charset="0"/>
              </a:defRPr>
            </a:lvl1pPr>
          </a:lstStyle>
          <a:p>
            <a:fld id="{44F6AEF2-20D4-7547-BF78-1F3F36FB60DC}" type="datetimeFigureOut">
              <a:rPr lang="en-US" smtClean="0"/>
              <a:pPr/>
              <a:t>11/01/2026</a:t>
            </a:fld>
            <a:endParaRPr lang="en-US" dirty="0"/>
          </a:p>
        </p:txBody>
      </p:sp>
      <p:sp>
        <p:nvSpPr>
          <p:cNvPr id="5" name="Footer Placeholder 4"/>
          <p:cNvSpPr>
            <a:spLocks noGrp="1"/>
          </p:cNvSpPr>
          <p:nvPr>
            <p:ph type="ftr" sz="quarter" idx="11"/>
          </p:nvPr>
        </p:nvSpPr>
        <p:spPr/>
        <p:txBody>
          <a:bodyPr/>
          <a:lstStyle>
            <a:lvl1pPr>
              <a:defRPr>
                <a:latin typeface="Calibri" panose="020F0502020204030204" pitchFamily="34" charset="0"/>
              </a:defRPr>
            </a:lvl1pPr>
          </a:lstStyle>
          <a:p>
            <a:endParaRPr lang="en-US" dirty="0"/>
          </a:p>
        </p:txBody>
      </p:sp>
      <p:sp>
        <p:nvSpPr>
          <p:cNvPr id="6" name="Slide Number Placeholder 5"/>
          <p:cNvSpPr>
            <a:spLocks noGrp="1"/>
          </p:cNvSpPr>
          <p:nvPr>
            <p:ph type="sldNum" sz="quarter" idx="12"/>
          </p:nvPr>
        </p:nvSpPr>
        <p:spPr/>
        <p:txBody>
          <a:bodyPr/>
          <a:lstStyle>
            <a:lvl1pPr>
              <a:defRPr>
                <a:latin typeface="Calibri" panose="020F0502020204030204" pitchFamily="34" charset="0"/>
              </a:defRPr>
            </a:lvl1pPr>
          </a:lstStyle>
          <a:p>
            <a:fld id="{7A6F64E4-CF39-E842-A871-400C57C21E39}" type="slidenum">
              <a:rPr lang="en-US" smtClean="0"/>
              <a:pPr/>
              <a:t>‹#›</a:t>
            </a:fld>
            <a:endParaRPr lang="en-US" dirty="0"/>
          </a:p>
        </p:txBody>
      </p:sp>
    </p:spTree>
    <p:extLst>
      <p:ext uri="{BB962C8B-B14F-4D97-AF65-F5344CB8AC3E}">
        <p14:creationId xmlns:p14="http://schemas.microsoft.com/office/powerpoint/2010/main" val="417636784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Calibri" panose="020F0502020204030204" pitchFamily="34" charset="0"/>
                <a:cs typeface="Calibri" panose="020F0502020204030204" pitchFamily="34" charset="0"/>
              </a:defRPr>
            </a:lvl1pPr>
          </a:lstStyle>
          <a:p>
            <a:r>
              <a:rPr lang="en-US" dirty="0"/>
              <a:t>Click to edit Master title style</a:t>
            </a:r>
          </a:p>
        </p:txBody>
      </p:sp>
      <p:sp>
        <p:nvSpPr>
          <p:cNvPr id="3" name="Vertical Text Placeholder 2"/>
          <p:cNvSpPr>
            <a:spLocks noGrp="1"/>
          </p:cNvSpPr>
          <p:nvPr>
            <p:ph type="body" orient="vert" idx="1"/>
          </p:nvPr>
        </p:nvSpPr>
        <p:spPr/>
        <p:txBody>
          <a:bodyPr vert="eaVert"/>
          <a:lstStyle>
            <a:lvl1pPr>
              <a:defRPr>
                <a:latin typeface="Calibri" panose="020F0502020204030204" pitchFamily="34" charset="0"/>
                <a:cs typeface="Calibri" panose="020F0502020204030204" pitchFamily="34" charset="0"/>
              </a:defRPr>
            </a:lvl1pPr>
            <a:lvl2pPr>
              <a:defRPr>
                <a:latin typeface="Calibri" panose="020F0502020204030204" pitchFamily="34" charset="0"/>
                <a:cs typeface="Calibri" panose="020F0502020204030204" pitchFamily="34" charset="0"/>
              </a:defRPr>
            </a:lvl2pPr>
            <a:lvl3pPr>
              <a:defRPr>
                <a:latin typeface="Calibri" panose="020F0502020204030204" pitchFamily="34" charset="0"/>
                <a:cs typeface="Calibri" panose="020F0502020204030204" pitchFamily="34" charset="0"/>
              </a:defRPr>
            </a:lvl3pPr>
            <a:lvl4pPr>
              <a:defRPr>
                <a:latin typeface="Calibri" panose="020F0502020204030204" pitchFamily="34" charset="0"/>
                <a:cs typeface="Calibri" panose="020F0502020204030204" pitchFamily="34" charset="0"/>
              </a:defRPr>
            </a:lvl4pPr>
            <a:lvl5pPr>
              <a:defRPr>
                <a:latin typeface="Calibri" panose="020F0502020204030204" pitchFamily="34" charset="0"/>
                <a:cs typeface="Calibri" panose="020F050202020403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lvl1pPr>
              <a:defRPr>
                <a:latin typeface="Calibri" panose="020F0502020204030204" pitchFamily="34" charset="0"/>
              </a:defRPr>
            </a:lvl1pPr>
          </a:lstStyle>
          <a:p>
            <a:fld id="{44F6AEF2-20D4-7547-BF78-1F3F36FB60DC}" type="datetimeFigureOut">
              <a:rPr lang="en-US" smtClean="0"/>
              <a:pPr/>
              <a:t>11/01/2026</a:t>
            </a:fld>
            <a:endParaRPr lang="en-US" dirty="0"/>
          </a:p>
        </p:txBody>
      </p:sp>
      <p:sp>
        <p:nvSpPr>
          <p:cNvPr id="5" name="Footer Placeholder 4"/>
          <p:cNvSpPr>
            <a:spLocks noGrp="1"/>
          </p:cNvSpPr>
          <p:nvPr>
            <p:ph type="ftr" sz="quarter" idx="11"/>
          </p:nvPr>
        </p:nvSpPr>
        <p:spPr/>
        <p:txBody>
          <a:bodyPr/>
          <a:lstStyle>
            <a:lvl1pPr>
              <a:defRPr>
                <a:latin typeface="Calibri" panose="020F0502020204030204" pitchFamily="34" charset="0"/>
              </a:defRPr>
            </a:lvl1pPr>
          </a:lstStyle>
          <a:p>
            <a:endParaRPr lang="en-US" dirty="0"/>
          </a:p>
        </p:txBody>
      </p:sp>
      <p:sp>
        <p:nvSpPr>
          <p:cNvPr id="6" name="Slide Number Placeholder 5"/>
          <p:cNvSpPr>
            <a:spLocks noGrp="1"/>
          </p:cNvSpPr>
          <p:nvPr>
            <p:ph type="sldNum" sz="quarter" idx="12"/>
          </p:nvPr>
        </p:nvSpPr>
        <p:spPr/>
        <p:txBody>
          <a:bodyPr/>
          <a:lstStyle>
            <a:lvl1pPr>
              <a:defRPr>
                <a:latin typeface="Calibri" panose="020F0502020204030204" pitchFamily="34" charset="0"/>
              </a:defRPr>
            </a:lvl1pPr>
          </a:lstStyle>
          <a:p>
            <a:fld id="{7A6F64E4-CF39-E842-A871-400C57C21E39}" type="slidenum">
              <a:rPr lang="en-US" smtClean="0"/>
              <a:pPr/>
              <a:t>‹#›</a:t>
            </a:fld>
            <a:endParaRPr lang="en-US" dirty="0"/>
          </a:p>
        </p:txBody>
      </p:sp>
    </p:spTree>
    <p:extLst>
      <p:ext uri="{BB962C8B-B14F-4D97-AF65-F5344CB8AC3E}">
        <p14:creationId xmlns:p14="http://schemas.microsoft.com/office/powerpoint/2010/main" val="57477178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lvl1pPr>
              <a:defRPr>
                <a:latin typeface="Calibri" panose="020F0502020204030204" pitchFamily="34" charset="0"/>
                <a:cs typeface="Calibri" panose="020F0502020204030204" pitchFamily="34" charset="0"/>
              </a:defRPr>
            </a:lvl1pPr>
          </a:lstStyle>
          <a:p>
            <a:r>
              <a:rPr lang="en-US" dirty="0"/>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lvl1pPr>
              <a:defRPr>
                <a:latin typeface="Calibri" panose="020F0502020204030204" pitchFamily="34" charset="0"/>
                <a:cs typeface="Calibri" panose="020F0502020204030204" pitchFamily="34" charset="0"/>
              </a:defRPr>
            </a:lvl1pPr>
            <a:lvl2pPr>
              <a:defRPr>
                <a:latin typeface="Calibri" panose="020F0502020204030204" pitchFamily="34" charset="0"/>
                <a:cs typeface="Calibri" panose="020F0502020204030204" pitchFamily="34" charset="0"/>
              </a:defRPr>
            </a:lvl2pPr>
            <a:lvl3pPr>
              <a:defRPr>
                <a:latin typeface="Calibri" panose="020F0502020204030204" pitchFamily="34" charset="0"/>
                <a:cs typeface="Calibri" panose="020F0502020204030204" pitchFamily="34" charset="0"/>
              </a:defRPr>
            </a:lvl3pPr>
            <a:lvl4pPr>
              <a:defRPr>
                <a:latin typeface="Calibri" panose="020F0502020204030204" pitchFamily="34" charset="0"/>
                <a:cs typeface="Calibri" panose="020F0502020204030204" pitchFamily="34" charset="0"/>
              </a:defRPr>
            </a:lvl4pPr>
            <a:lvl5pPr>
              <a:defRPr>
                <a:latin typeface="Calibri" panose="020F0502020204030204" pitchFamily="34" charset="0"/>
                <a:cs typeface="Calibri" panose="020F050202020403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lvl1pPr>
              <a:defRPr>
                <a:latin typeface="Calibri" panose="020F0502020204030204" pitchFamily="34" charset="0"/>
              </a:defRPr>
            </a:lvl1pPr>
          </a:lstStyle>
          <a:p>
            <a:fld id="{44F6AEF2-20D4-7547-BF78-1F3F36FB60DC}" type="datetimeFigureOut">
              <a:rPr lang="en-US" smtClean="0"/>
              <a:pPr/>
              <a:t>11/01/2026</a:t>
            </a:fld>
            <a:endParaRPr lang="en-US" dirty="0"/>
          </a:p>
        </p:txBody>
      </p:sp>
      <p:sp>
        <p:nvSpPr>
          <p:cNvPr id="5" name="Footer Placeholder 4"/>
          <p:cNvSpPr>
            <a:spLocks noGrp="1"/>
          </p:cNvSpPr>
          <p:nvPr>
            <p:ph type="ftr" sz="quarter" idx="11"/>
          </p:nvPr>
        </p:nvSpPr>
        <p:spPr/>
        <p:txBody>
          <a:bodyPr/>
          <a:lstStyle>
            <a:lvl1pPr>
              <a:defRPr>
                <a:latin typeface="Calibri" panose="020F0502020204030204" pitchFamily="34" charset="0"/>
              </a:defRPr>
            </a:lvl1pPr>
          </a:lstStyle>
          <a:p>
            <a:endParaRPr lang="en-US" dirty="0"/>
          </a:p>
        </p:txBody>
      </p:sp>
      <p:sp>
        <p:nvSpPr>
          <p:cNvPr id="6" name="Slide Number Placeholder 5"/>
          <p:cNvSpPr>
            <a:spLocks noGrp="1"/>
          </p:cNvSpPr>
          <p:nvPr>
            <p:ph type="sldNum" sz="quarter" idx="12"/>
          </p:nvPr>
        </p:nvSpPr>
        <p:spPr/>
        <p:txBody>
          <a:bodyPr/>
          <a:lstStyle>
            <a:lvl1pPr>
              <a:defRPr>
                <a:latin typeface="Calibri" panose="020F0502020204030204" pitchFamily="34" charset="0"/>
              </a:defRPr>
            </a:lvl1pPr>
          </a:lstStyle>
          <a:p>
            <a:fld id="{7A6F64E4-CF39-E842-A871-400C57C21E39}" type="slidenum">
              <a:rPr lang="en-US" smtClean="0"/>
              <a:pPr/>
              <a:t>‹#›</a:t>
            </a:fld>
            <a:endParaRPr lang="en-US" dirty="0"/>
          </a:p>
        </p:txBody>
      </p:sp>
    </p:spTree>
    <p:extLst>
      <p:ext uri="{BB962C8B-B14F-4D97-AF65-F5344CB8AC3E}">
        <p14:creationId xmlns:p14="http://schemas.microsoft.com/office/powerpoint/2010/main" val="168510419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bg>
      <p:bgPr>
        <a:solidFill>
          <a:schemeClr val="bg1">
            <a:lumMod val="95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Calibri" panose="020F0502020204030204" pitchFamily="34" charset="0"/>
                <a:cs typeface="Calibri" panose="020F0502020204030204" pitchFamily="34" charset="0"/>
              </a:defRPr>
            </a:lvl1pPr>
          </a:lstStyle>
          <a:p>
            <a:r>
              <a:rPr lang="en-US" dirty="0"/>
              <a:t>Click to edit Master title style</a:t>
            </a:r>
          </a:p>
        </p:txBody>
      </p:sp>
      <p:sp>
        <p:nvSpPr>
          <p:cNvPr id="3" name="Content Placeholder 2"/>
          <p:cNvSpPr>
            <a:spLocks noGrp="1"/>
          </p:cNvSpPr>
          <p:nvPr>
            <p:ph idx="1"/>
          </p:nvPr>
        </p:nvSpPr>
        <p:spPr/>
        <p:txBody>
          <a:bodyPr/>
          <a:lstStyle>
            <a:lvl1pPr>
              <a:defRPr>
                <a:latin typeface="Calibri" panose="020F0502020204030204" pitchFamily="34" charset="0"/>
                <a:cs typeface="Calibri" panose="020F0502020204030204" pitchFamily="34" charset="0"/>
              </a:defRPr>
            </a:lvl1pPr>
            <a:lvl2pPr>
              <a:defRPr>
                <a:latin typeface="Calibri" panose="020F0502020204030204" pitchFamily="34" charset="0"/>
                <a:cs typeface="Calibri" panose="020F0502020204030204" pitchFamily="34" charset="0"/>
              </a:defRPr>
            </a:lvl2pPr>
            <a:lvl3pPr>
              <a:defRPr>
                <a:latin typeface="Calibri" panose="020F0502020204030204" pitchFamily="34" charset="0"/>
                <a:cs typeface="Calibri" panose="020F0502020204030204" pitchFamily="34" charset="0"/>
              </a:defRPr>
            </a:lvl3pPr>
            <a:lvl4pPr>
              <a:defRPr>
                <a:latin typeface="Calibri" panose="020F0502020204030204" pitchFamily="34" charset="0"/>
                <a:cs typeface="Calibri" panose="020F0502020204030204" pitchFamily="34" charset="0"/>
              </a:defRPr>
            </a:lvl4pPr>
            <a:lvl5pPr>
              <a:defRPr>
                <a:latin typeface="Calibri" panose="020F0502020204030204" pitchFamily="34" charset="0"/>
                <a:cs typeface="Calibri" panose="020F050202020403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Date Placeholder 6">
            <a:extLst>
              <a:ext uri="{FF2B5EF4-FFF2-40B4-BE49-F238E27FC236}">
                <a16:creationId xmlns:a16="http://schemas.microsoft.com/office/drawing/2014/main" id="{71B9F12B-012B-511E-E1AF-940C15C48F38}"/>
              </a:ext>
            </a:extLst>
          </p:cNvPr>
          <p:cNvSpPr>
            <a:spLocks noGrp="1"/>
          </p:cNvSpPr>
          <p:nvPr>
            <p:ph type="dt" sz="half" idx="10"/>
          </p:nvPr>
        </p:nvSpPr>
        <p:spPr/>
        <p:txBody>
          <a:bodyPr/>
          <a:lstStyle/>
          <a:p>
            <a:fld id="{44F6AEF2-20D4-7547-BF78-1F3F36FB60DC}" type="datetimeFigureOut">
              <a:rPr lang="en-US" smtClean="0"/>
              <a:pPr/>
              <a:t>11/01/2026</a:t>
            </a:fld>
            <a:endParaRPr lang="en-US" dirty="0"/>
          </a:p>
        </p:txBody>
      </p:sp>
      <p:sp>
        <p:nvSpPr>
          <p:cNvPr id="8" name="Footer Placeholder 7">
            <a:extLst>
              <a:ext uri="{FF2B5EF4-FFF2-40B4-BE49-F238E27FC236}">
                <a16:creationId xmlns:a16="http://schemas.microsoft.com/office/drawing/2014/main" id="{12153C70-2C6D-7EF6-9D8B-F252F2B79470}"/>
              </a:ext>
            </a:extLst>
          </p:cNvPr>
          <p:cNvSpPr>
            <a:spLocks noGrp="1"/>
          </p:cNvSpPr>
          <p:nvPr>
            <p:ph type="ftr" sz="quarter" idx="11"/>
          </p:nvPr>
        </p:nvSpPr>
        <p:spPr/>
        <p:txBody>
          <a:bodyPr/>
          <a:lstStyle/>
          <a:p>
            <a:r>
              <a:rPr lang="en-US"/>
              <a:t>Confidential - Not to be shared outside of PDO/PDO contractors </a:t>
            </a:r>
          </a:p>
          <a:p>
            <a:endParaRPr lang="en-US" dirty="0"/>
          </a:p>
        </p:txBody>
      </p:sp>
      <p:sp>
        <p:nvSpPr>
          <p:cNvPr id="9" name="Slide Number Placeholder 8">
            <a:extLst>
              <a:ext uri="{FF2B5EF4-FFF2-40B4-BE49-F238E27FC236}">
                <a16:creationId xmlns:a16="http://schemas.microsoft.com/office/drawing/2014/main" id="{5F370DFB-2757-20B9-7E69-B0B0CE960C83}"/>
              </a:ext>
            </a:extLst>
          </p:cNvPr>
          <p:cNvSpPr>
            <a:spLocks noGrp="1"/>
          </p:cNvSpPr>
          <p:nvPr>
            <p:ph type="sldNum" sz="quarter" idx="12"/>
          </p:nvPr>
        </p:nvSpPr>
        <p:spPr/>
        <p:txBody>
          <a:bodyPr/>
          <a:lstStyle/>
          <a:p>
            <a:fld id="{7A6F64E4-CF39-E842-A871-400C57C21E39}" type="slidenum">
              <a:rPr lang="en-US" smtClean="0"/>
              <a:pPr/>
              <a:t>‹#›</a:t>
            </a:fld>
            <a:endParaRPr lang="en-US" dirty="0"/>
          </a:p>
        </p:txBody>
      </p:sp>
    </p:spTree>
    <p:extLst>
      <p:ext uri="{BB962C8B-B14F-4D97-AF65-F5344CB8AC3E}">
        <p14:creationId xmlns:p14="http://schemas.microsoft.com/office/powerpoint/2010/main" val="285646025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atin typeface="Calibri" panose="020F0502020204030204" pitchFamily="34" charset="0"/>
                <a:cs typeface="Calibri" panose="020F0502020204030204" pitchFamily="34" charset="0"/>
              </a:defRPr>
            </a:lvl1pPr>
          </a:lstStyle>
          <a:p>
            <a:r>
              <a:rPr lang="en-US" dirty="0"/>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latin typeface="Calibri" panose="020F0502020204030204" pitchFamily="34" charset="0"/>
                <a:cs typeface="Calibri" panose="020F050202020403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Click to edit Master text styles</a:t>
            </a:r>
          </a:p>
        </p:txBody>
      </p:sp>
      <p:sp>
        <p:nvSpPr>
          <p:cNvPr id="4" name="Date Placeholder 3"/>
          <p:cNvSpPr>
            <a:spLocks noGrp="1"/>
          </p:cNvSpPr>
          <p:nvPr>
            <p:ph type="dt" sz="half" idx="10"/>
          </p:nvPr>
        </p:nvSpPr>
        <p:spPr/>
        <p:txBody>
          <a:bodyPr/>
          <a:lstStyle>
            <a:lvl1pPr>
              <a:defRPr>
                <a:latin typeface="Calibri" panose="020F0502020204030204" pitchFamily="34" charset="0"/>
              </a:defRPr>
            </a:lvl1pPr>
          </a:lstStyle>
          <a:p>
            <a:fld id="{44F6AEF2-20D4-7547-BF78-1F3F36FB60DC}" type="datetimeFigureOut">
              <a:rPr lang="en-US" smtClean="0"/>
              <a:pPr/>
              <a:t>11/01/2026</a:t>
            </a:fld>
            <a:endParaRPr lang="en-US" dirty="0"/>
          </a:p>
        </p:txBody>
      </p:sp>
      <p:sp>
        <p:nvSpPr>
          <p:cNvPr id="5" name="Footer Placeholder 4"/>
          <p:cNvSpPr>
            <a:spLocks noGrp="1"/>
          </p:cNvSpPr>
          <p:nvPr>
            <p:ph type="ftr" sz="quarter" idx="11"/>
          </p:nvPr>
        </p:nvSpPr>
        <p:spPr/>
        <p:txBody>
          <a:bodyPr/>
          <a:lstStyle>
            <a:lvl1pPr>
              <a:defRPr>
                <a:latin typeface="Calibri" panose="020F0502020204030204" pitchFamily="34" charset="0"/>
              </a:defRPr>
            </a:lvl1pPr>
          </a:lstStyle>
          <a:p>
            <a:endParaRPr lang="en-US" dirty="0"/>
          </a:p>
        </p:txBody>
      </p:sp>
      <p:sp>
        <p:nvSpPr>
          <p:cNvPr id="6" name="Slide Number Placeholder 5"/>
          <p:cNvSpPr>
            <a:spLocks noGrp="1"/>
          </p:cNvSpPr>
          <p:nvPr>
            <p:ph type="sldNum" sz="quarter" idx="12"/>
          </p:nvPr>
        </p:nvSpPr>
        <p:spPr/>
        <p:txBody>
          <a:bodyPr/>
          <a:lstStyle>
            <a:lvl1pPr>
              <a:defRPr>
                <a:latin typeface="Calibri" panose="020F0502020204030204" pitchFamily="34" charset="0"/>
              </a:defRPr>
            </a:lvl1pPr>
          </a:lstStyle>
          <a:p>
            <a:fld id="{7A6F64E4-CF39-E842-A871-400C57C21E39}" type="slidenum">
              <a:rPr lang="en-US" smtClean="0"/>
              <a:pPr/>
              <a:t>‹#›</a:t>
            </a:fld>
            <a:endParaRPr lang="en-US" dirty="0"/>
          </a:p>
        </p:txBody>
      </p:sp>
    </p:spTree>
    <p:extLst>
      <p:ext uri="{BB962C8B-B14F-4D97-AF65-F5344CB8AC3E}">
        <p14:creationId xmlns:p14="http://schemas.microsoft.com/office/powerpoint/2010/main" val="223650301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Calibri" panose="020F0502020204030204" pitchFamily="34" charset="0"/>
                <a:cs typeface="Calibri" panose="020F0502020204030204" pitchFamily="34" charset="0"/>
              </a:defRPr>
            </a:lvl1pPr>
          </a:lstStyle>
          <a:p>
            <a:r>
              <a:rPr lang="en-US" dirty="0"/>
              <a:t>Click to edit Master title style</a:t>
            </a:r>
          </a:p>
        </p:txBody>
      </p:sp>
      <p:sp>
        <p:nvSpPr>
          <p:cNvPr id="3" name="Content Placeholder 2"/>
          <p:cNvSpPr>
            <a:spLocks noGrp="1"/>
          </p:cNvSpPr>
          <p:nvPr>
            <p:ph sz="half" idx="1"/>
          </p:nvPr>
        </p:nvSpPr>
        <p:spPr>
          <a:xfrm>
            <a:off x="838200" y="1825625"/>
            <a:ext cx="5181600" cy="4351338"/>
          </a:xfrm>
        </p:spPr>
        <p:txBody>
          <a:bodyPr/>
          <a:lstStyle>
            <a:lvl1pPr>
              <a:defRPr>
                <a:latin typeface="Calibri" panose="020F0502020204030204" pitchFamily="34" charset="0"/>
                <a:cs typeface="Calibri" panose="020F0502020204030204" pitchFamily="34" charset="0"/>
              </a:defRPr>
            </a:lvl1pPr>
            <a:lvl2pPr>
              <a:defRPr>
                <a:latin typeface="Calibri" panose="020F0502020204030204" pitchFamily="34" charset="0"/>
                <a:cs typeface="Calibri" panose="020F0502020204030204" pitchFamily="34" charset="0"/>
              </a:defRPr>
            </a:lvl2pPr>
            <a:lvl3pPr>
              <a:defRPr>
                <a:latin typeface="Calibri" panose="020F0502020204030204" pitchFamily="34" charset="0"/>
                <a:cs typeface="Calibri" panose="020F0502020204030204" pitchFamily="34" charset="0"/>
              </a:defRPr>
            </a:lvl3pPr>
            <a:lvl4pPr>
              <a:defRPr>
                <a:latin typeface="Calibri" panose="020F0502020204030204" pitchFamily="34" charset="0"/>
                <a:cs typeface="Calibri" panose="020F0502020204030204" pitchFamily="34" charset="0"/>
              </a:defRPr>
            </a:lvl4pPr>
            <a:lvl5pPr>
              <a:defRPr>
                <a:latin typeface="Calibri" panose="020F0502020204030204" pitchFamily="34" charset="0"/>
                <a:cs typeface="Calibri" panose="020F050202020403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6172200" y="1825625"/>
            <a:ext cx="5181600" cy="4351338"/>
          </a:xfrm>
        </p:spPr>
        <p:txBody>
          <a:bodyPr/>
          <a:lstStyle>
            <a:lvl1pPr>
              <a:defRPr>
                <a:latin typeface="Calibri" panose="020F0502020204030204" pitchFamily="34" charset="0"/>
                <a:cs typeface="Calibri" panose="020F0502020204030204" pitchFamily="34" charset="0"/>
              </a:defRPr>
            </a:lvl1pPr>
            <a:lvl2pPr>
              <a:defRPr>
                <a:latin typeface="Calibri" panose="020F0502020204030204" pitchFamily="34" charset="0"/>
                <a:cs typeface="Calibri" panose="020F0502020204030204" pitchFamily="34" charset="0"/>
              </a:defRPr>
            </a:lvl2pPr>
            <a:lvl3pPr>
              <a:defRPr>
                <a:latin typeface="Calibri" panose="020F0502020204030204" pitchFamily="34" charset="0"/>
                <a:cs typeface="Calibri" panose="020F0502020204030204" pitchFamily="34" charset="0"/>
              </a:defRPr>
            </a:lvl3pPr>
            <a:lvl4pPr>
              <a:defRPr>
                <a:latin typeface="Calibri" panose="020F0502020204030204" pitchFamily="34" charset="0"/>
                <a:cs typeface="Calibri" panose="020F0502020204030204" pitchFamily="34" charset="0"/>
              </a:defRPr>
            </a:lvl4pPr>
            <a:lvl5pPr>
              <a:defRPr>
                <a:latin typeface="Calibri" panose="020F0502020204030204" pitchFamily="34" charset="0"/>
                <a:cs typeface="Calibri" panose="020F050202020403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laceholder 4"/>
          <p:cNvSpPr>
            <a:spLocks noGrp="1"/>
          </p:cNvSpPr>
          <p:nvPr>
            <p:ph type="dt" sz="half" idx="10"/>
          </p:nvPr>
        </p:nvSpPr>
        <p:spPr/>
        <p:txBody>
          <a:bodyPr/>
          <a:lstStyle>
            <a:lvl1pPr>
              <a:defRPr>
                <a:latin typeface="Calibri" panose="020F0502020204030204" pitchFamily="34" charset="0"/>
              </a:defRPr>
            </a:lvl1pPr>
          </a:lstStyle>
          <a:p>
            <a:fld id="{44F6AEF2-20D4-7547-BF78-1F3F36FB60DC}" type="datetimeFigureOut">
              <a:rPr lang="en-US" smtClean="0"/>
              <a:pPr/>
              <a:t>11/01/2026</a:t>
            </a:fld>
            <a:endParaRPr lang="en-US" dirty="0"/>
          </a:p>
        </p:txBody>
      </p:sp>
      <p:sp>
        <p:nvSpPr>
          <p:cNvPr id="6" name="Footer Placeholder 5"/>
          <p:cNvSpPr>
            <a:spLocks noGrp="1"/>
          </p:cNvSpPr>
          <p:nvPr>
            <p:ph type="ftr" sz="quarter" idx="11"/>
          </p:nvPr>
        </p:nvSpPr>
        <p:spPr/>
        <p:txBody>
          <a:bodyPr/>
          <a:lstStyle>
            <a:lvl1pPr>
              <a:defRPr>
                <a:latin typeface="Calibri" panose="020F0502020204030204" pitchFamily="34" charset="0"/>
              </a:defRPr>
            </a:lvl1pPr>
          </a:lstStyle>
          <a:p>
            <a:endParaRPr lang="en-US" dirty="0"/>
          </a:p>
        </p:txBody>
      </p:sp>
      <p:sp>
        <p:nvSpPr>
          <p:cNvPr id="7" name="Slide Number Placeholder 6"/>
          <p:cNvSpPr>
            <a:spLocks noGrp="1"/>
          </p:cNvSpPr>
          <p:nvPr>
            <p:ph type="sldNum" sz="quarter" idx="12"/>
          </p:nvPr>
        </p:nvSpPr>
        <p:spPr/>
        <p:txBody>
          <a:bodyPr/>
          <a:lstStyle>
            <a:lvl1pPr>
              <a:defRPr>
                <a:latin typeface="Calibri" panose="020F0502020204030204" pitchFamily="34" charset="0"/>
              </a:defRPr>
            </a:lvl1pPr>
          </a:lstStyle>
          <a:p>
            <a:fld id="{7A6F64E4-CF39-E842-A871-400C57C21E39}" type="slidenum">
              <a:rPr lang="en-US" smtClean="0"/>
              <a:pPr/>
              <a:t>‹#›</a:t>
            </a:fld>
            <a:endParaRPr lang="en-US" dirty="0"/>
          </a:p>
        </p:txBody>
      </p:sp>
    </p:spTree>
    <p:extLst>
      <p:ext uri="{BB962C8B-B14F-4D97-AF65-F5344CB8AC3E}">
        <p14:creationId xmlns:p14="http://schemas.microsoft.com/office/powerpoint/2010/main" val="144860984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lvl1pPr>
              <a:defRPr>
                <a:latin typeface="Calibri" panose="020F0502020204030204" pitchFamily="34" charset="0"/>
                <a:cs typeface="Calibri" panose="020F0502020204030204" pitchFamily="34" charset="0"/>
              </a:defRPr>
            </a:lvl1pPr>
          </a:lstStyle>
          <a:p>
            <a:r>
              <a:rPr lang="en-US" dirty="0"/>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atin typeface="Calibri" panose="020F0502020204030204" pitchFamily="34" charset="0"/>
                <a:cs typeface="Calibri" panose="020F050202020403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839788" y="2505075"/>
            <a:ext cx="5157787" cy="3684588"/>
          </a:xfrm>
        </p:spPr>
        <p:txBody>
          <a:bodyPr/>
          <a:lstStyle>
            <a:lvl1pPr>
              <a:defRPr>
                <a:latin typeface="Calibri" panose="020F0502020204030204" pitchFamily="34" charset="0"/>
                <a:cs typeface="Calibri" panose="020F0502020204030204" pitchFamily="34" charset="0"/>
              </a:defRPr>
            </a:lvl1pPr>
            <a:lvl2pPr>
              <a:defRPr>
                <a:latin typeface="Calibri" panose="020F0502020204030204" pitchFamily="34" charset="0"/>
                <a:cs typeface="Calibri" panose="020F0502020204030204" pitchFamily="34" charset="0"/>
              </a:defRPr>
            </a:lvl2pPr>
            <a:lvl3pPr>
              <a:defRPr>
                <a:latin typeface="Calibri" panose="020F0502020204030204" pitchFamily="34" charset="0"/>
                <a:cs typeface="Calibri" panose="020F0502020204030204" pitchFamily="34" charset="0"/>
              </a:defRPr>
            </a:lvl3pPr>
            <a:lvl4pPr>
              <a:defRPr>
                <a:latin typeface="Calibri" panose="020F0502020204030204" pitchFamily="34" charset="0"/>
                <a:cs typeface="Calibri" panose="020F0502020204030204" pitchFamily="34" charset="0"/>
              </a:defRPr>
            </a:lvl4pPr>
            <a:lvl5pPr>
              <a:defRPr>
                <a:latin typeface="Calibri" panose="020F0502020204030204" pitchFamily="34" charset="0"/>
                <a:cs typeface="Calibri" panose="020F050202020403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atin typeface="Calibri" panose="020F0502020204030204" pitchFamily="34" charset="0"/>
                <a:cs typeface="Calibri" panose="020F050202020403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p:cNvSpPr>
            <a:spLocks noGrp="1"/>
          </p:cNvSpPr>
          <p:nvPr>
            <p:ph sz="quarter" idx="4"/>
          </p:nvPr>
        </p:nvSpPr>
        <p:spPr>
          <a:xfrm>
            <a:off x="6172200" y="2505075"/>
            <a:ext cx="5183188" cy="3684588"/>
          </a:xfrm>
        </p:spPr>
        <p:txBody>
          <a:bodyPr/>
          <a:lstStyle>
            <a:lvl1pPr>
              <a:defRPr>
                <a:latin typeface="Calibri" panose="020F0502020204030204" pitchFamily="34" charset="0"/>
                <a:cs typeface="Calibri" panose="020F0502020204030204" pitchFamily="34" charset="0"/>
              </a:defRPr>
            </a:lvl1pPr>
            <a:lvl2pPr>
              <a:defRPr>
                <a:latin typeface="Calibri" panose="020F0502020204030204" pitchFamily="34" charset="0"/>
                <a:cs typeface="Calibri" panose="020F0502020204030204" pitchFamily="34" charset="0"/>
              </a:defRPr>
            </a:lvl2pPr>
            <a:lvl3pPr>
              <a:defRPr>
                <a:latin typeface="Calibri" panose="020F0502020204030204" pitchFamily="34" charset="0"/>
                <a:cs typeface="Calibri" panose="020F0502020204030204" pitchFamily="34" charset="0"/>
              </a:defRPr>
            </a:lvl3pPr>
            <a:lvl4pPr>
              <a:defRPr>
                <a:latin typeface="Calibri" panose="020F0502020204030204" pitchFamily="34" charset="0"/>
                <a:cs typeface="Calibri" panose="020F0502020204030204" pitchFamily="34" charset="0"/>
              </a:defRPr>
            </a:lvl4pPr>
            <a:lvl5pPr>
              <a:defRPr>
                <a:latin typeface="Calibri" panose="020F0502020204030204" pitchFamily="34" charset="0"/>
                <a:cs typeface="Calibri" panose="020F050202020403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Date Placeholder 6"/>
          <p:cNvSpPr>
            <a:spLocks noGrp="1"/>
          </p:cNvSpPr>
          <p:nvPr>
            <p:ph type="dt" sz="half" idx="10"/>
          </p:nvPr>
        </p:nvSpPr>
        <p:spPr/>
        <p:txBody>
          <a:bodyPr/>
          <a:lstStyle>
            <a:lvl1pPr>
              <a:defRPr>
                <a:latin typeface="Calibri" panose="020F0502020204030204" pitchFamily="34" charset="0"/>
              </a:defRPr>
            </a:lvl1pPr>
          </a:lstStyle>
          <a:p>
            <a:fld id="{44F6AEF2-20D4-7547-BF78-1F3F36FB60DC}" type="datetimeFigureOut">
              <a:rPr lang="en-US" smtClean="0"/>
              <a:pPr/>
              <a:t>11/01/2026</a:t>
            </a:fld>
            <a:endParaRPr lang="en-US" dirty="0"/>
          </a:p>
        </p:txBody>
      </p:sp>
      <p:sp>
        <p:nvSpPr>
          <p:cNvPr id="8" name="Footer Placeholder 7"/>
          <p:cNvSpPr>
            <a:spLocks noGrp="1"/>
          </p:cNvSpPr>
          <p:nvPr>
            <p:ph type="ftr" sz="quarter" idx="11"/>
          </p:nvPr>
        </p:nvSpPr>
        <p:spPr/>
        <p:txBody>
          <a:bodyPr/>
          <a:lstStyle>
            <a:lvl1pPr>
              <a:defRPr>
                <a:latin typeface="Calibri" panose="020F0502020204030204" pitchFamily="34" charset="0"/>
              </a:defRPr>
            </a:lvl1pPr>
          </a:lstStyle>
          <a:p>
            <a:endParaRPr lang="en-US" dirty="0"/>
          </a:p>
        </p:txBody>
      </p:sp>
      <p:sp>
        <p:nvSpPr>
          <p:cNvPr id="9" name="Slide Number Placeholder 8"/>
          <p:cNvSpPr>
            <a:spLocks noGrp="1"/>
          </p:cNvSpPr>
          <p:nvPr>
            <p:ph type="sldNum" sz="quarter" idx="12"/>
          </p:nvPr>
        </p:nvSpPr>
        <p:spPr/>
        <p:txBody>
          <a:bodyPr/>
          <a:lstStyle>
            <a:lvl1pPr>
              <a:defRPr>
                <a:latin typeface="Calibri" panose="020F0502020204030204" pitchFamily="34" charset="0"/>
              </a:defRPr>
            </a:lvl1pPr>
          </a:lstStyle>
          <a:p>
            <a:fld id="{7A6F64E4-CF39-E842-A871-400C57C21E39}" type="slidenum">
              <a:rPr lang="en-US" smtClean="0"/>
              <a:pPr/>
              <a:t>‹#›</a:t>
            </a:fld>
            <a:endParaRPr lang="en-US" dirty="0"/>
          </a:p>
        </p:txBody>
      </p:sp>
    </p:spTree>
    <p:extLst>
      <p:ext uri="{BB962C8B-B14F-4D97-AF65-F5344CB8AC3E}">
        <p14:creationId xmlns:p14="http://schemas.microsoft.com/office/powerpoint/2010/main" val="254864254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Calibri" panose="020F0502020204030204" pitchFamily="34" charset="0"/>
                <a:cs typeface="Calibri" panose="020F0502020204030204" pitchFamily="34" charset="0"/>
              </a:defRPr>
            </a:lvl1pPr>
          </a:lstStyle>
          <a:p>
            <a:r>
              <a:rPr lang="en-US" dirty="0"/>
              <a:t>Click to edit Master title style</a:t>
            </a:r>
          </a:p>
        </p:txBody>
      </p:sp>
      <p:sp>
        <p:nvSpPr>
          <p:cNvPr id="3" name="Date Placeholder 2"/>
          <p:cNvSpPr>
            <a:spLocks noGrp="1"/>
          </p:cNvSpPr>
          <p:nvPr>
            <p:ph type="dt" sz="half" idx="10"/>
          </p:nvPr>
        </p:nvSpPr>
        <p:spPr/>
        <p:txBody>
          <a:bodyPr/>
          <a:lstStyle>
            <a:lvl1pPr>
              <a:defRPr>
                <a:latin typeface="Calibri" panose="020F0502020204030204" pitchFamily="34" charset="0"/>
              </a:defRPr>
            </a:lvl1pPr>
          </a:lstStyle>
          <a:p>
            <a:fld id="{44F6AEF2-20D4-7547-BF78-1F3F36FB60DC}" type="datetimeFigureOut">
              <a:rPr lang="en-US" smtClean="0"/>
              <a:pPr/>
              <a:t>11/01/2026</a:t>
            </a:fld>
            <a:endParaRPr lang="en-US" dirty="0"/>
          </a:p>
        </p:txBody>
      </p:sp>
      <p:sp>
        <p:nvSpPr>
          <p:cNvPr id="4" name="Footer Placeholder 3"/>
          <p:cNvSpPr>
            <a:spLocks noGrp="1"/>
          </p:cNvSpPr>
          <p:nvPr>
            <p:ph type="ftr" sz="quarter" idx="11"/>
          </p:nvPr>
        </p:nvSpPr>
        <p:spPr/>
        <p:txBody>
          <a:bodyPr/>
          <a:lstStyle>
            <a:lvl1pPr>
              <a:defRPr>
                <a:latin typeface="Calibri" panose="020F0502020204030204" pitchFamily="34" charset="0"/>
              </a:defRPr>
            </a:lvl1pPr>
          </a:lstStyle>
          <a:p>
            <a:endParaRPr lang="en-US" dirty="0"/>
          </a:p>
        </p:txBody>
      </p:sp>
      <p:sp>
        <p:nvSpPr>
          <p:cNvPr id="5" name="Slide Number Placeholder 4"/>
          <p:cNvSpPr>
            <a:spLocks noGrp="1"/>
          </p:cNvSpPr>
          <p:nvPr>
            <p:ph type="sldNum" sz="quarter" idx="12"/>
          </p:nvPr>
        </p:nvSpPr>
        <p:spPr/>
        <p:txBody>
          <a:bodyPr/>
          <a:lstStyle>
            <a:lvl1pPr>
              <a:defRPr>
                <a:latin typeface="Calibri" panose="020F0502020204030204" pitchFamily="34" charset="0"/>
              </a:defRPr>
            </a:lvl1pPr>
          </a:lstStyle>
          <a:p>
            <a:fld id="{7A6F64E4-CF39-E842-A871-400C57C21E39}" type="slidenum">
              <a:rPr lang="en-US" smtClean="0"/>
              <a:pPr/>
              <a:t>‹#›</a:t>
            </a:fld>
            <a:endParaRPr lang="en-US" dirty="0"/>
          </a:p>
        </p:txBody>
      </p:sp>
    </p:spTree>
    <p:extLst>
      <p:ext uri="{BB962C8B-B14F-4D97-AF65-F5344CB8AC3E}">
        <p14:creationId xmlns:p14="http://schemas.microsoft.com/office/powerpoint/2010/main" val="174799683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atin typeface="Calibri" panose="020F0502020204030204" pitchFamily="34" charset="0"/>
              </a:defRPr>
            </a:lvl1pPr>
          </a:lstStyle>
          <a:p>
            <a:fld id="{44F6AEF2-20D4-7547-BF78-1F3F36FB60DC}" type="datetimeFigureOut">
              <a:rPr lang="en-US" smtClean="0"/>
              <a:pPr/>
              <a:t>11/01/2026</a:t>
            </a:fld>
            <a:endParaRPr lang="en-US" dirty="0"/>
          </a:p>
        </p:txBody>
      </p:sp>
      <p:sp>
        <p:nvSpPr>
          <p:cNvPr id="3" name="Footer Placeholder 2"/>
          <p:cNvSpPr>
            <a:spLocks noGrp="1"/>
          </p:cNvSpPr>
          <p:nvPr>
            <p:ph type="ftr" sz="quarter" idx="11"/>
          </p:nvPr>
        </p:nvSpPr>
        <p:spPr/>
        <p:txBody>
          <a:bodyPr/>
          <a:lstStyle>
            <a:lvl1pPr>
              <a:defRPr>
                <a:latin typeface="Calibri" panose="020F0502020204030204" pitchFamily="34" charset="0"/>
              </a:defRPr>
            </a:lvl1pPr>
          </a:lstStyle>
          <a:p>
            <a:endParaRPr lang="en-US" dirty="0"/>
          </a:p>
        </p:txBody>
      </p:sp>
      <p:sp>
        <p:nvSpPr>
          <p:cNvPr id="4" name="Slide Number Placeholder 3"/>
          <p:cNvSpPr>
            <a:spLocks noGrp="1"/>
          </p:cNvSpPr>
          <p:nvPr>
            <p:ph type="sldNum" sz="quarter" idx="12"/>
          </p:nvPr>
        </p:nvSpPr>
        <p:spPr/>
        <p:txBody>
          <a:bodyPr/>
          <a:lstStyle>
            <a:lvl1pPr>
              <a:defRPr>
                <a:latin typeface="Calibri" panose="020F0502020204030204" pitchFamily="34" charset="0"/>
              </a:defRPr>
            </a:lvl1pPr>
          </a:lstStyle>
          <a:p>
            <a:fld id="{7A6F64E4-CF39-E842-A871-400C57C21E39}" type="slidenum">
              <a:rPr lang="en-US" smtClean="0"/>
              <a:pPr/>
              <a:t>‹#›</a:t>
            </a:fld>
            <a:endParaRPr lang="en-US" dirty="0"/>
          </a:p>
        </p:txBody>
      </p:sp>
    </p:spTree>
    <p:extLst>
      <p:ext uri="{BB962C8B-B14F-4D97-AF65-F5344CB8AC3E}">
        <p14:creationId xmlns:p14="http://schemas.microsoft.com/office/powerpoint/2010/main" val="203044300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atin typeface="Calibri" panose="020F0502020204030204" pitchFamily="34" charset="0"/>
                <a:cs typeface="Calibri" panose="020F0502020204030204" pitchFamily="34" charset="0"/>
              </a:defRPr>
            </a:lvl1pPr>
          </a:lstStyle>
          <a:p>
            <a:r>
              <a:rPr lang="en-US" dirty="0"/>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atin typeface="Calibri" panose="020F0502020204030204" pitchFamily="34" charset="0"/>
                <a:cs typeface="Calibri" panose="020F0502020204030204" pitchFamily="34" charset="0"/>
              </a:defRPr>
            </a:lvl1pPr>
            <a:lvl2pPr>
              <a:defRPr sz="2800">
                <a:latin typeface="Calibri" panose="020F0502020204030204" pitchFamily="34" charset="0"/>
                <a:cs typeface="Calibri" panose="020F0502020204030204" pitchFamily="34" charset="0"/>
              </a:defRPr>
            </a:lvl2pPr>
            <a:lvl3pPr>
              <a:defRPr sz="2400">
                <a:latin typeface="Calibri" panose="020F0502020204030204" pitchFamily="34" charset="0"/>
                <a:cs typeface="Calibri" panose="020F0502020204030204" pitchFamily="34" charset="0"/>
              </a:defRPr>
            </a:lvl3pPr>
            <a:lvl4pPr>
              <a:defRPr sz="2000">
                <a:latin typeface="Calibri" panose="020F0502020204030204" pitchFamily="34" charset="0"/>
                <a:cs typeface="Calibri" panose="020F0502020204030204" pitchFamily="34" charset="0"/>
              </a:defRPr>
            </a:lvl4pPr>
            <a:lvl5pPr>
              <a:defRPr sz="2000">
                <a:latin typeface="Calibri" panose="020F0502020204030204" pitchFamily="34" charset="0"/>
                <a:cs typeface="Calibri" panose="020F0502020204030204" pitchFamily="34" charset="0"/>
              </a:defRPr>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atin typeface="Calibri" panose="020F0502020204030204" pitchFamily="34" charset="0"/>
                <a:cs typeface="Calibri" panose="020F0502020204030204" pitchFamily="34"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5" name="Date Placeholder 4"/>
          <p:cNvSpPr>
            <a:spLocks noGrp="1"/>
          </p:cNvSpPr>
          <p:nvPr>
            <p:ph type="dt" sz="half" idx="10"/>
          </p:nvPr>
        </p:nvSpPr>
        <p:spPr/>
        <p:txBody>
          <a:bodyPr/>
          <a:lstStyle>
            <a:lvl1pPr>
              <a:defRPr>
                <a:latin typeface="Calibri" panose="020F0502020204030204" pitchFamily="34" charset="0"/>
              </a:defRPr>
            </a:lvl1pPr>
          </a:lstStyle>
          <a:p>
            <a:fld id="{44F6AEF2-20D4-7547-BF78-1F3F36FB60DC}" type="datetimeFigureOut">
              <a:rPr lang="en-US" smtClean="0"/>
              <a:pPr/>
              <a:t>11/01/2026</a:t>
            </a:fld>
            <a:endParaRPr lang="en-US" dirty="0"/>
          </a:p>
        </p:txBody>
      </p:sp>
      <p:sp>
        <p:nvSpPr>
          <p:cNvPr id="6" name="Footer Placeholder 5"/>
          <p:cNvSpPr>
            <a:spLocks noGrp="1"/>
          </p:cNvSpPr>
          <p:nvPr>
            <p:ph type="ftr" sz="quarter" idx="11"/>
          </p:nvPr>
        </p:nvSpPr>
        <p:spPr/>
        <p:txBody>
          <a:bodyPr/>
          <a:lstStyle>
            <a:lvl1pPr>
              <a:defRPr>
                <a:latin typeface="Calibri" panose="020F0502020204030204" pitchFamily="34" charset="0"/>
              </a:defRPr>
            </a:lvl1pPr>
          </a:lstStyle>
          <a:p>
            <a:endParaRPr lang="en-US" dirty="0"/>
          </a:p>
        </p:txBody>
      </p:sp>
      <p:sp>
        <p:nvSpPr>
          <p:cNvPr id="7" name="Slide Number Placeholder 6"/>
          <p:cNvSpPr>
            <a:spLocks noGrp="1"/>
          </p:cNvSpPr>
          <p:nvPr>
            <p:ph type="sldNum" sz="quarter" idx="12"/>
          </p:nvPr>
        </p:nvSpPr>
        <p:spPr/>
        <p:txBody>
          <a:bodyPr/>
          <a:lstStyle>
            <a:lvl1pPr>
              <a:defRPr>
                <a:latin typeface="Calibri" panose="020F0502020204030204" pitchFamily="34" charset="0"/>
              </a:defRPr>
            </a:lvl1pPr>
          </a:lstStyle>
          <a:p>
            <a:fld id="{7A6F64E4-CF39-E842-A871-400C57C21E39}" type="slidenum">
              <a:rPr lang="en-US" smtClean="0"/>
              <a:pPr/>
              <a:t>‹#›</a:t>
            </a:fld>
            <a:endParaRPr lang="en-US" dirty="0"/>
          </a:p>
        </p:txBody>
      </p:sp>
    </p:spTree>
    <p:extLst>
      <p:ext uri="{BB962C8B-B14F-4D97-AF65-F5344CB8AC3E}">
        <p14:creationId xmlns:p14="http://schemas.microsoft.com/office/powerpoint/2010/main" val="380364232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atin typeface="Calibri" panose="020F0502020204030204" pitchFamily="34" charset="0"/>
                <a:cs typeface="Calibri" panose="020F0502020204030204" pitchFamily="34" charset="0"/>
              </a:defRPr>
            </a:lvl1pPr>
          </a:lstStyle>
          <a:p>
            <a:r>
              <a:rPr lang="en-US" dirty="0"/>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atin typeface="Calibri" panose="020F0502020204030204" pitchFamily="34" charset="0"/>
                <a:cs typeface="Calibri" panose="020F0502020204030204"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atin typeface="Calibri" panose="020F0502020204030204" pitchFamily="34" charset="0"/>
                <a:cs typeface="Calibri" panose="020F0502020204030204" pitchFamily="34"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5" name="Date Placeholder 4"/>
          <p:cNvSpPr>
            <a:spLocks noGrp="1"/>
          </p:cNvSpPr>
          <p:nvPr>
            <p:ph type="dt" sz="half" idx="10"/>
          </p:nvPr>
        </p:nvSpPr>
        <p:spPr/>
        <p:txBody>
          <a:bodyPr/>
          <a:lstStyle>
            <a:lvl1pPr>
              <a:defRPr>
                <a:latin typeface="Calibri" panose="020F0502020204030204" pitchFamily="34" charset="0"/>
              </a:defRPr>
            </a:lvl1pPr>
          </a:lstStyle>
          <a:p>
            <a:fld id="{44F6AEF2-20D4-7547-BF78-1F3F36FB60DC}" type="datetimeFigureOut">
              <a:rPr lang="en-US" smtClean="0"/>
              <a:pPr/>
              <a:t>11/01/2026</a:t>
            </a:fld>
            <a:endParaRPr lang="en-US" dirty="0"/>
          </a:p>
        </p:txBody>
      </p:sp>
      <p:sp>
        <p:nvSpPr>
          <p:cNvPr id="6" name="Footer Placeholder 5"/>
          <p:cNvSpPr>
            <a:spLocks noGrp="1"/>
          </p:cNvSpPr>
          <p:nvPr>
            <p:ph type="ftr" sz="quarter" idx="11"/>
          </p:nvPr>
        </p:nvSpPr>
        <p:spPr/>
        <p:txBody>
          <a:bodyPr/>
          <a:lstStyle>
            <a:lvl1pPr>
              <a:defRPr>
                <a:latin typeface="Calibri" panose="020F0502020204030204" pitchFamily="34" charset="0"/>
              </a:defRPr>
            </a:lvl1pPr>
          </a:lstStyle>
          <a:p>
            <a:endParaRPr lang="en-US" dirty="0"/>
          </a:p>
        </p:txBody>
      </p:sp>
      <p:sp>
        <p:nvSpPr>
          <p:cNvPr id="7" name="Slide Number Placeholder 6"/>
          <p:cNvSpPr>
            <a:spLocks noGrp="1"/>
          </p:cNvSpPr>
          <p:nvPr>
            <p:ph type="sldNum" sz="quarter" idx="12"/>
          </p:nvPr>
        </p:nvSpPr>
        <p:spPr/>
        <p:txBody>
          <a:bodyPr/>
          <a:lstStyle>
            <a:lvl1pPr>
              <a:defRPr>
                <a:latin typeface="Calibri" panose="020F0502020204030204" pitchFamily="34" charset="0"/>
              </a:defRPr>
            </a:lvl1pPr>
          </a:lstStyle>
          <a:p>
            <a:fld id="{7A6F64E4-CF39-E842-A871-400C57C21E39}" type="slidenum">
              <a:rPr lang="en-US" smtClean="0"/>
              <a:pPr/>
              <a:t>‹#›</a:t>
            </a:fld>
            <a:endParaRPr lang="en-US" dirty="0"/>
          </a:p>
        </p:txBody>
      </p:sp>
    </p:spTree>
    <p:extLst>
      <p:ext uri="{BB962C8B-B14F-4D97-AF65-F5344CB8AC3E}">
        <p14:creationId xmlns:p14="http://schemas.microsoft.com/office/powerpoint/2010/main" val="225075972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emf"/><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3.emf"/><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latin typeface="Calibri" panose="020F0502020204030204" pitchFamily="34" charset="0"/>
              </a:defRPr>
            </a:lvl1pPr>
          </a:lstStyle>
          <a:p>
            <a:fld id="{44F6AEF2-20D4-7547-BF78-1F3F36FB60DC}" type="datetimeFigureOut">
              <a:rPr lang="en-US" smtClean="0"/>
              <a:pPr/>
              <a:t>11/01/2026</a:t>
            </a:fld>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latin typeface="Calibri" panose="020F0502020204030204" pitchFamily="34" charset="0"/>
              </a:defRPr>
            </a:lvl1pPr>
          </a:lstStyle>
          <a:p>
            <a:r>
              <a:rPr lang="en-US" dirty="0"/>
              <a:t>Confidential - Not to be shared outside of PDO/PDO contractors </a:t>
            </a:r>
          </a:p>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latin typeface="Calibri" panose="020F0502020204030204" pitchFamily="34" charset="0"/>
              </a:defRPr>
            </a:lvl1pPr>
          </a:lstStyle>
          <a:p>
            <a:fld id="{7A6F64E4-CF39-E842-A871-400C57C21E39}" type="slidenum">
              <a:rPr lang="en-US" smtClean="0"/>
              <a:pPr/>
              <a:t>‹#›</a:t>
            </a:fld>
            <a:endParaRPr lang="en-US" dirty="0"/>
          </a:p>
        </p:txBody>
      </p:sp>
      <p:pic>
        <p:nvPicPr>
          <p:cNvPr id="7" name="Picture 6">
            <a:extLst>
              <a:ext uri="{FF2B5EF4-FFF2-40B4-BE49-F238E27FC236}">
                <a16:creationId xmlns:a16="http://schemas.microsoft.com/office/drawing/2014/main" id="{2F5837F4-0EF0-4EB8-A16D-265E78EE0C93}"/>
              </a:ext>
            </a:extLst>
          </p:cNvPr>
          <p:cNvPicPr>
            <a:picLocks noChangeAspect="1"/>
          </p:cNvPicPr>
          <p:nvPr userDrawn="1"/>
        </p:nvPicPr>
        <p:blipFill>
          <a:blip r:embed="rId13"/>
          <a:stretch>
            <a:fillRect/>
          </a:stretch>
        </p:blipFill>
        <p:spPr>
          <a:xfrm>
            <a:off x="0" y="0"/>
            <a:ext cx="386366" cy="6858000"/>
          </a:xfrm>
          <a:prstGeom prst="rect">
            <a:avLst/>
          </a:prstGeom>
        </p:spPr>
      </p:pic>
      <p:grpSp>
        <p:nvGrpSpPr>
          <p:cNvPr id="8" name="Group 7">
            <a:extLst>
              <a:ext uri="{FF2B5EF4-FFF2-40B4-BE49-F238E27FC236}">
                <a16:creationId xmlns:a16="http://schemas.microsoft.com/office/drawing/2014/main" id="{E9B523F6-A9A3-46FE-B2B7-E53C7D2853E4}"/>
              </a:ext>
            </a:extLst>
          </p:cNvPr>
          <p:cNvGrpSpPr/>
          <p:nvPr userDrawn="1"/>
        </p:nvGrpSpPr>
        <p:grpSpPr>
          <a:xfrm>
            <a:off x="9289915" y="6117536"/>
            <a:ext cx="2340722" cy="740868"/>
            <a:chOff x="9289915" y="6117536"/>
            <a:chExt cx="2340722" cy="740868"/>
          </a:xfrm>
        </p:grpSpPr>
        <p:pic>
          <p:nvPicPr>
            <p:cNvPr id="9" name="Picture 8">
              <a:extLst>
                <a:ext uri="{FF2B5EF4-FFF2-40B4-BE49-F238E27FC236}">
                  <a16:creationId xmlns:a16="http://schemas.microsoft.com/office/drawing/2014/main" id="{95D186BF-73E8-40E9-BF74-18F83D802152}"/>
                </a:ext>
              </a:extLst>
            </p:cNvPr>
            <p:cNvPicPr>
              <a:picLocks noChangeAspect="1"/>
            </p:cNvPicPr>
            <p:nvPr/>
          </p:nvPicPr>
          <p:blipFill>
            <a:blip r:embed="rId14" cstate="email">
              <a:extLst>
                <a:ext uri="{28A0092B-C50C-407E-A947-70E740481C1C}">
                  <a14:useLocalDpi xmlns:a14="http://schemas.microsoft.com/office/drawing/2010/main"/>
                </a:ext>
              </a:extLst>
            </a:blip>
            <a:stretch>
              <a:fillRect/>
            </a:stretch>
          </p:blipFill>
          <p:spPr>
            <a:xfrm>
              <a:off x="9289915" y="6117536"/>
              <a:ext cx="2340722" cy="381553"/>
            </a:xfrm>
            <a:prstGeom prst="rect">
              <a:avLst/>
            </a:prstGeom>
          </p:spPr>
        </p:pic>
        <p:pic>
          <p:nvPicPr>
            <p:cNvPr id="10" name="Picture 9">
              <a:extLst>
                <a:ext uri="{FF2B5EF4-FFF2-40B4-BE49-F238E27FC236}">
                  <a16:creationId xmlns:a16="http://schemas.microsoft.com/office/drawing/2014/main" id="{A68DA85E-4B77-46C1-A974-11D1BE5A68EF}"/>
                </a:ext>
              </a:extLst>
            </p:cNvPr>
            <p:cNvPicPr>
              <a:picLocks noChangeAspect="1"/>
            </p:cNvPicPr>
            <p:nvPr/>
          </p:nvPicPr>
          <p:blipFill>
            <a:blip r:embed="rId15"/>
            <a:stretch>
              <a:fillRect/>
            </a:stretch>
          </p:blipFill>
          <p:spPr>
            <a:xfrm>
              <a:off x="9289915" y="6671146"/>
              <a:ext cx="2340722" cy="187258"/>
            </a:xfrm>
            <a:prstGeom prst="rect">
              <a:avLst/>
            </a:prstGeom>
          </p:spPr>
        </p:pic>
      </p:grpSp>
    </p:spTree>
    <p:extLst>
      <p:ext uri="{BB962C8B-B14F-4D97-AF65-F5344CB8AC3E}">
        <p14:creationId xmlns:p14="http://schemas.microsoft.com/office/powerpoint/2010/main" val="83754887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Calibri" panose="020F0502020204030204" pitchFamily="34" charset="0"/>
          <a:ea typeface="+mj-ea"/>
          <a:cs typeface="Calibri" panose="020F0502020204030204" pitchFamily="34" charset="0"/>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Calibri" panose="020F0502020204030204" pitchFamily="34" charset="0"/>
          <a:ea typeface="+mn-ea"/>
          <a:cs typeface="Calibri" panose="020F0502020204030204" pitchFamily="34" charset="0"/>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Calibri" panose="020F0502020204030204" pitchFamily="34" charset="0"/>
          <a:ea typeface="+mn-ea"/>
          <a:cs typeface="Calibri" panose="020F0502020204030204" pitchFamily="34" charset="0"/>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Calibri" panose="020F0502020204030204" pitchFamily="34" charset="0"/>
          <a:ea typeface="+mn-ea"/>
          <a:cs typeface="Calibri" panose="020F0502020204030204" pitchFamily="34" charset="0"/>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Calibri" panose="020F0502020204030204" pitchFamily="34" charset="0"/>
          <a:ea typeface="+mn-ea"/>
          <a:cs typeface="Calibri" panose="020F0502020204030204" pitchFamily="34" charset="0"/>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Calibri" panose="020F0502020204030204" pitchFamily="34" charset="0"/>
          <a:ea typeface="+mn-ea"/>
          <a:cs typeface="Calibri" panose="020F0502020204030204" pitchFamily="34" charset="0"/>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jpg"/><Relationship Id="rId7" Type="http://schemas.openxmlformats.org/officeDocument/2006/relationships/image" Target="../media/image8.pn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6.jpg"/><Relationship Id="rId4" Type="http://schemas.openxmlformats.org/officeDocument/2006/relationships/image" Target="../media/image5.png"/></Relationships>
</file>

<file path=ppt/slides/_rels/slide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2">
            <a:extLst>
              <a:ext uri="{FF2B5EF4-FFF2-40B4-BE49-F238E27FC236}">
                <a16:creationId xmlns:a16="http://schemas.microsoft.com/office/drawing/2014/main" id="{B8F5D341-9478-460E-8ACF-8E2BF1B80AC6}"/>
              </a:ext>
            </a:extLst>
          </p:cNvPr>
          <p:cNvSpPr txBox="1">
            <a:spLocks noChangeArrowheads="1"/>
          </p:cNvSpPr>
          <p:nvPr/>
        </p:nvSpPr>
        <p:spPr bwMode="auto">
          <a:xfrm>
            <a:off x="433680" y="1376154"/>
            <a:ext cx="7791263" cy="4893647"/>
          </a:xfrm>
          <a:prstGeom prst="rect">
            <a:avLst/>
          </a:prstGeom>
          <a:noFill/>
          <a:ln w="19050">
            <a:noFill/>
            <a:miter lim="800000"/>
            <a:headEnd/>
            <a:tailEnd/>
          </a:ln>
        </p:spPr>
        <p:txBody>
          <a:bodyPr wrap="square">
            <a:spAutoFit/>
          </a:bodyPr>
          <a:lstStyle/>
          <a:p>
            <a:pPr marL="114300" marR="0" lvl="0" indent="-114300" algn="just"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srgbClr val="FF0000"/>
                </a:solidFill>
                <a:effectLst/>
                <a:uLnTx/>
                <a:uFillTx/>
                <a:latin typeface="Calibri" panose="020F0502020204030204"/>
                <a:ea typeface="+mn-ea"/>
                <a:cs typeface="+mn-cs"/>
              </a:rPr>
              <a:t>What happened?</a:t>
            </a:r>
            <a:endParaRPr kumimoji="0" lang="en-US" sz="1400" b="0" i="0" u="none" strike="noStrike" kern="1200" cap="none" spc="0" normalizeH="0" baseline="0" noProof="0" dirty="0">
              <a:ln>
                <a:noFill/>
              </a:ln>
              <a:solidFill>
                <a:srgbClr val="FF0000"/>
              </a:solidFill>
              <a:effectLst/>
              <a:uLnTx/>
              <a:uFillTx/>
              <a:latin typeface="Calibri" panose="020F0502020204030204"/>
              <a:ea typeface="+mn-ea"/>
              <a:cs typeface="+mn-cs"/>
            </a:endParaRPr>
          </a:p>
          <a:p>
            <a:pPr marL="0" marR="0" lvl="0" indent="0" algn="just" defTabSz="914400" rtl="0" eaLnBrk="1" fontAlgn="auto" latinLnBrk="0" hangingPunct="1">
              <a:lnSpc>
                <a:spcPct val="100000"/>
              </a:lnSpc>
              <a:spcBef>
                <a:spcPts val="0"/>
              </a:spcBef>
              <a:spcAft>
                <a:spcPts val="600"/>
              </a:spcAft>
              <a:buClrTx/>
              <a:buSzTx/>
              <a:buFontTx/>
              <a:buNone/>
              <a:tabLst/>
              <a:defRPr/>
            </a:pPr>
            <a:r>
              <a:rPr lang="en-US" sz="1200" dirty="0">
                <a:solidFill>
                  <a:prstClr val="black"/>
                </a:solidFill>
                <a:latin typeface="Calibri" panose="020F0502020204030204"/>
                <a:cs typeface="Times New Roman" panose="02020603050405020304" pitchFamily="18" charset="0"/>
              </a:rPr>
              <a:t>A</a:t>
            </a: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Times New Roman" panose="02020603050405020304" pitchFamily="18" charset="0"/>
              </a:rPr>
              <a:t> motor vehicle incident (MVI) occurred during advance load movements in Fahud. While transporting loads (26 Tone) from the old location to the new location in Jabal Area, vehicle lost control while descending a slope &amp; unable to stop. As a result, the vehicle left its intended path, going over a sand mound of 2-meter height , and hit nearby stationary equipment, including a flow line and a signal receiver box. The vehicle came to a stop just in front of a 4.3m dip. No injuries were reported in this incident. </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GB" altLang="zh-CN" sz="1400" b="1" i="0" u="none" strike="noStrike" kern="1200" cap="none" spc="0" normalizeH="0" baseline="0" noProof="0" dirty="0">
                <a:ln>
                  <a:noFill/>
                </a:ln>
                <a:solidFill>
                  <a:srgbClr val="0070C0"/>
                </a:solidFill>
                <a:effectLst/>
                <a:uLnTx/>
                <a:uFillTx/>
                <a:latin typeface="Calibri" panose="020F0502020204030204"/>
                <a:ea typeface="宋体" panose="02010600030101010101" pitchFamily="2" charset="-122"/>
                <a:cs typeface="+mn-cs"/>
              </a:rPr>
              <a:t>Why it happened/Finding :</a:t>
            </a:r>
          </a:p>
          <a:p>
            <a:pPr marL="171450" marR="0" lvl="0" indent="-171450" algn="just"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kumimoji="0" lang="en-GB" altLang="zh-CN" sz="1200" b="0" i="0" u="none" strike="noStrike" kern="1200" cap="none" spc="0" normalizeH="0" baseline="0" noProof="0" dirty="0">
                <a:ln>
                  <a:noFill/>
                </a:ln>
                <a:solidFill>
                  <a:prstClr val="black"/>
                </a:solidFill>
                <a:effectLst/>
                <a:uLnTx/>
                <a:uFillTx/>
                <a:latin typeface="Calibri" panose="020F0502020204030204"/>
                <a:ea typeface="宋体" panose="02010600030101010101" pitchFamily="2" charset="-122"/>
                <a:cs typeface="Times New Roman" panose="02020603050405020304" pitchFamily="18" charset="0"/>
              </a:rPr>
              <a:t>The evidence and post incident analysis point towards the driver not selecting the proper gear (low gear) while driving over the decline. This caused the truck to speed up beyond the driver’s control. </a:t>
            </a:r>
          </a:p>
          <a:p>
            <a:pPr marL="171450" marR="0" lvl="0" indent="-171450" algn="just"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kumimoji="0" lang="en-GB" altLang="zh-CN" sz="1200" b="0" i="0" u="none" strike="noStrike" kern="1200" cap="none" spc="0" normalizeH="0" baseline="0" noProof="0" dirty="0">
                <a:ln>
                  <a:noFill/>
                </a:ln>
                <a:solidFill>
                  <a:prstClr val="black"/>
                </a:solidFill>
                <a:effectLst/>
                <a:uLnTx/>
                <a:uFillTx/>
                <a:latin typeface="Calibri" panose="020F0502020204030204"/>
                <a:ea typeface="宋体" panose="02010600030101010101" pitchFamily="2" charset="-122"/>
                <a:cs typeface="Times New Roman" panose="02020603050405020304" pitchFamily="18" charset="0"/>
              </a:rPr>
              <a:t>The driver opted not to make a turn as this might cause the truck to roll over.</a:t>
            </a:r>
          </a:p>
          <a:p>
            <a:pPr marL="171450" marR="0" lvl="0" indent="-171450" algn="just"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kumimoji="0" lang="en-GB" altLang="zh-CN" sz="1200" b="0" i="0" u="none" strike="noStrike" kern="1200" cap="none" spc="0" normalizeH="0" baseline="0" noProof="0" dirty="0">
                <a:ln>
                  <a:noFill/>
                </a:ln>
                <a:solidFill>
                  <a:prstClr val="black"/>
                </a:solidFill>
                <a:effectLst/>
                <a:uLnTx/>
                <a:uFillTx/>
                <a:latin typeface="Calibri" panose="020F0502020204030204"/>
                <a:ea typeface="宋体" panose="02010600030101010101" pitchFamily="2" charset="-122"/>
                <a:cs typeface="Times New Roman" panose="02020603050405020304" pitchFamily="18" charset="0"/>
              </a:rPr>
              <a:t>Although the inclines and declines were discussed during the TBT preceding the move, the driver failed to make use of the imparted instructions. </a:t>
            </a:r>
          </a:p>
          <a:p>
            <a:pPr marL="171450" marR="0" lvl="0" indent="-171450" algn="just"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kumimoji="0" lang="en-GB" altLang="zh-CN" sz="1200" b="0" i="0" u="none" strike="noStrike" kern="1200" cap="none" spc="0" normalizeH="0" baseline="0" noProof="0" dirty="0">
                <a:ln>
                  <a:noFill/>
                </a:ln>
                <a:solidFill>
                  <a:prstClr val="black"/>
                </a:solidFill>
                <a:effectLst/>
                <a:uLnTx/>
                <a:uFillTx/>
                <a:latin typeface="Calibri" panose="020F0502020204030204"/>
                <a:ea typeface="宋体" panose="02010600030101010101" pitchFamily="2" charset="-122"/>
                <a:cs typeface="Times New Roman" panose="02020603050405020304" pitchFamily="18" charset="0"/>
              </a:rPr>
              <a:t>Road safety signage was not adequate as there is no sign to indicate the hazard associated with the steep slope and limit the speed.</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srgbClr val="0070C0"/>
                </a:solidFill>
                <a:effectLst/>
                <a:uLnTx/>
                <a:uFillTx/>
                <a:latin typeface="Calibri" panose="020F0502020204030204"/>
                <a:ea typeface="宋体" panose="02010600030101010101" pitchFamily="2" charset="-122"/>
                <a:cs typeface="+mn-cs"/>
              </a:rPr>
              <a:t>Your learning from this incident..</a:t>
            </a:r>
          </a:p>
          <a:p>
            <a:pPr marL="114300" marR="0" lvl="0" indent="-114300" algn="just" defTabSz="914400" rtl="0" eaLnBrk="1" fontAlgn="auto" latinLnBrk="0" hangingPunct="1">
              <a:lnSpc>
                <a:spcPct val="100000"/>
              </a:lnSpc>
              <a:spcBef>
                <a:spcPts val="0"/>
              </a:spcBef>
              <a:spcAft>
                <a:spcPts val="0"/>
              </a:spcAft>
              <a:buClrTx/>
              <a:buSzTx/>
              <a:buFontTx/>
              <a:buNone/>
              <a:tabLst/>
              <a:defRPr/>
            </a:pPr>
            <a:endParaRPr kumimoji="0" lang="en-US" sz="200" b="0" i="0" u="none" strike="noStrike" kern="1200" cap="none" spc="0" normalizeH="0" baseline="0" noProof="0" dirty="0">
              <a:ln>
                <a:noFill/>
              </a:ln>
              <a:solidFill>
                <a:srgbClr val="000000"/>
              </a:solidFill>
              <a:effectLst/>
              <a:uLnTx/>
              <a:uFillTx/>
              <a:latin typeface="Calibri" panose="020F0502020204030204"/>
              <a:ea typeface="+mn-ea"/>
              <a:cs typeface="+mn-cs"/>
            </a:endParaRPr>
          </a:p>
          <a:p>
            <a:pPr marL="171450" marR="0" lvl="0" indent="-171450" algn="just"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Times New Roman" panose="02020603050405020304" pitchFamily="18" charset="0"/>
              </a:rPr>
              <a:t>Selecting the correct gear and managing vehicle speed are crucial, particularly when driving on inclines and declines (Low Gear Ratio).</a:t>
            </a:r>
          </a:p>
          <a:p>
            <a:pPr marL="171450" marR="0" lvl="0" indent="-171450" algn="just"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Times New Roman" panose="02020603050405020304" pitchFamily="18" charset="0"/>
              </a:rPr>
              <a:t>Always execute the operation inline with the PTW, HEMP and SOPs.</a:t>
            </a:r>
          </a:p>
          <a:p>
            <a:pPr marL="171450" marR="0" lvl="0" indent="-171450" algn="just"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kumimoji="0" lang="en-US" altLang="en-US" sz="1200" b="0" i="0" u="none" strike="noStrike" kern="1200" cap="none" spc="0" normalizeH="0" baseline="0" noProof="0" dirty="0">
                <a:ln>
                  <a:noFill/>
                </a:ln>
                <a:solidFill>
                  <a:prstClr val="black"/>
                </a:solidFill>
                <a:effectLst/>
                <a:uLnTx/>
                <a:uFillTx/>
                <a:latin typeface="Calibri" panose="020F0502020204030204"/>
                <a:ea typeface="+mn-ea"/>
                <a:cs typeface="Times New Roman" panose="02020603050405020304" pitchFamily="18" charset="0"/>
              </a:rPr>
              <a:t>Enhance training programs to all drivers on the imperative actions that needs to be followed especially while maneuvering through challenging terrains.</a:t>
            </a:r>
          </a:p>
          <a:p>
            <a:pPr marL="171450" marR="0" lvl="0" indent="-171450" algn="just"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kumimoji="0" lang="en-US" altLang="en-US" sz="1200" b="0" i="0" u="none" strike="noStrike" kern="1200" cap="none" spc="0" normalizeH="0" baseline="0" noProof="0" dirty="0">
                <a:ln>
                  <a:noFill/>
                </a:ln>
                <a:solidFill>
                  <a:prstClr val="black"/>
                </a:solidFill>
                <a:effectLst/>
                <a:uLnTx/>
                <a:uFillTx/>
                <a:latin typeface="Calibri" panose="020F0502020204030204"/>
                <a:ea typeface="+mn-ea"/>
                <a:cs typeface="Times New Roman" panose="02020603050405020304" pitchFamily="18" charset="0"/>
              </a:rPr>
              <a:t>All roads, including infield graded roads, must be equipped with proper signage to indicate any road safety hazards in line with the local regulations.</a:t>
            </a:r>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Times New Roman" panose="02020603050405020304" pitchFamily="18" charset="0"/>
            </a:endParaRPr>
          </a:p>
        </p:txBody>
      </p:sp>
      <p:sp>
        <p:nvSpPr>
          <p:cNvPr id="7" name="Rectangle 6">
            <a:extLst>
              <a:ext uri="{FF2B5EF4-FFF2-40B4-BE49-F238E27FC236}">
                <a16:creationId xmlns:a16="http://schemas.microsoft.com/office/drawing/2014/main" id="{C9406DC3-6140-45AE-93A8-1D6947A73029}"/>
              </a:ext>
            </a:extLst>
          </p:cNvPr>
          <p:cNvSpPr/>
          <p:nvPr/>
        </p:nvSpPr>
        <p:spPr>
          <a:xfrm>
            <a:off x="8294647" y="1295352"/>
            <a:ext cx="3748669" cy="2286000"/>
          </a:xfrm>
          <a:prstGeom prst="rect">
            <a:avLst/>
          </a:prstGeom>
          <a:solidFill>
            <a:srgbClr val="C00000"/>
          </a:solidFill>
          <a:ln w="25400" cap="flat" cmpd="sng" algn="ctr">
            <a:solidFill>
              <a:srgbClr val="00CC99">
                <a:shade val="50000"/>
              </a:srgbClr>
            </a:solidFill>
            <a:prstDash val="solid"/>
          </a:ln>
          <a:effectLst/>
        </p:spPr>
        <p:txBody>
          <a:bodyPr anchor="ct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2400" b="0" i="0" u="none" strike="noStrike" kern="0" cap="none" spc="0" normalizeH="0" baseline="0" noProof="0" dirty="0">
                <a:ln>
                  <a:noFill/>
                </a:ln>
                <a:solidFill>
                  <a:srgbClr val="FFFFFF"/>
                </a:solidFill>
                <a:effectLst/>
                <a:uLnTx/>
                <a:uFillTx/>
                <a:latin typeface="Calibri" panose="020F0502020204030204" pitchFamily="34" charset="0"/>
                <a:ea typeface="+mn-ea"/>
                <a:cs typeface="+mn-cs"/>
              </a:rPr>
              <a:t>Photo explaining what was done wrong</a:t>
            </a:r>
          </a:p>
        </p:txBody>
      </p:sp>
      <p:sp>
        <p:nvSpPr>
          <p:cNvPr id="8" name="Rectangle 7">
            <a:extLst>
              <a:ext uri="{FF2B5EF4-FFF2-40B4-BE49-F238E27FC236}">
                <a16:creationId xmlns:a16="http://schemas.microsoft.com/office/drawing/2014/main" id="{AA16C3A5-10F2-408B-9D18-ED534C5F017C}"/>
              </a:ext>
            </a:extLst>
          </p:cNvPr>
          <p:cNvSpPr/>
          <p:nvPr/>
        </p:nvSpPr>
        <p:spPr>
          <a:xfrm>
            <a:off x="8294647" y="3808612"/>
            <a:ext cx="3748668" cy="2286000"/>
          </a:xfrm>
          <a:prstGeom prst="rect">
            <a:avLst/>
          </a:prstGeom>
          <a:solidFill>
            <a:srgbClr val="00B050"/>
          </a:solidFill>
          <a:ln w="25400" cap="flat" cmpd="sng" algn="ctr">
            <a:solidFill>
              <a:srgbClr val="00CC99">
                <a:shade val="50000"/>
              </a:srgbClr>
            </a:solidFill>
            <a:prstDash val="solid"/>
          </a:ln>
          <a:effectLst/>
        </p:spPr>
        <p:txBody>
          <a:bodyPr anchor="ct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2400" b="0" i="0" u="none" strike="noStrike" kern="0" cap="none" spc="0" normalizeH="0" baseline="0" noProof="0" dirty="0">
                <a:ln>
                  <a:noFill/>
                </a:ln>
                <a:solidFill>
                  <a:srgbClr val="FFFFFF"/>
                </a:solidFill>
                <a:effectLst/>
                <a:uLnTx/>
                <a:uFillTx/>
                <a:latin typeface="Calibri" panose="020F0502020204030204" pitchFamily="34" charset="0"/>
                <a:ea typeface="+mn-ea"/>
                <a:cs typeface="+mn-cs"/>
              </a:rPr>
              <a:t>Photo explaining how it should be done right</a:t>
            </a:r>
          </a:p>
        </p:txBody>
      </p:sp>
      <p:sp>
        <p:nvSpPr>
          <p:cNvPr id="14" name="Rectangle 13">
            <a:extLst>
              <a:ext uri="{FF2B5EF4-FFF2-40B4-BE49-F238E27FC236}">
                <a16:creationId xmlns:a16="http://schemas.microsoft.com/office/drawing/2014/main" id="{27AC772E-6015-4076-A0DC-005445BF4556}"/>
              </a:ext>
            </a:extLst>
          </p:cNvPr>
          <p:cNvSpPr/>
          <p:nvPr/>
        </p:nvSpPr>
        <p:spPr>
          <a:xfrm>
            <a:off x="416362" y="984640"/>
            <a:ext cx="6814756" cy="400110"/>
          </a:xfrm>
          <a:prstGeom prst="rect">
            <a:avLst/>
          </a:prstGeom>
          <a:solidFill>
            <a:srgbClr val="FFC000"/>
          </a:solid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srgbClr val="0D38B3"/>
                </a:solidFill>
                <a:effectLst/>
                <a:uLnTx/>
                <a:uFillTx/>
                <a:latin typeface="Arial" panose="020B0604020202020204" pitchFamily="34" charset="0"/>
                <a:ea typeface="+mn-ea"/>
                <a:cs typeface="Arial" panose="020B0604020202020204" pitchFamily="34" charset="0"/>
              </a:rPr>
              <a:t>Target Audience: </a:t>
            </a:r>
            <a:r>
              <a:rPr kumimoji="0" lang="en-US" sz="1800" b="1" i="0" u="none" strike="noStrike" kern="1200" cap="none" spc="0" normalizeH="0" baseline="0" noProof="0" dirty="0">
                <a:ln>
                  <a:noFill/>
                </a:ln>
                <a:solidFill>
                  <a:srgbClr val="FF0000"/>
                </a:solidFill>
                <a:effectLst/>
                <a:uLnTx/>
                <a:uFillTx/>
                <a:latin typeface="Calibri" panose="020F0502020204030204"/>
                <a:ea typeface="+mn-ea"/>
                <a:cs typeface="+mn-cs"/>
              </a:rPr>
              <a:t>Rig moving contractors</a:t>
            </a:r>
            <a:endParaRPr kumimoji="0" lang="en-US" sz="1800" b="1" i="0" u="none" strike="noStrike" kern="1200" cap="none" spc="0" normalizeH="0" baseline="0" noProof="0" dirty="0">
              <a:ln>
                <a:noFill/>
              </a:ln>
              <a:solidFill>
                <a:srgbClr val="FF0000"/>
              </a:solidFill>
              <a:effectLst/>
              <a:uLnTx/>
              <a:uFillTx/>
              <a:latin typeface="Calibri Light" panose="020F0302020204030204"/>
              <a:ea typeface="+mn-ea"/>
              <a:cs typeface="Calibri" pitchFamily="34" charset="0"/>
            </a:endParaRPr>
          </a:p>
        </p:txBody>
      </p:sp>
      <p:sp>
        <p:nvSpPr>
          <p:cNvPr id="15" name="Title 1">
            <a:extLst>
              <a:ext uri="{FF2B5EF4-FFF2-40B4-BE49-F238E27FC236}">
                <a16:creationId xmlns:a16="http://schemas.microsoft.com/office/drawing/2014/main" id="{8C774F04-A5A4-4EBD-93B5-DF1F74CE87CA}"/>
              </a:ext>
            </a:extLst>
          </p:cNvPr>
          <p:cNvSpPr txBox="1">
            <a:spLocks/>
          </p:cNvSpPr>
          <p:nvPr/>
        </p:nvSpPr>
        <p:spPr>
          <a:xfrm>
            <a:off x="346509" y="0"/>
            <a:ext cx="11845491" cy="532596"/>
          </a:xfrm>
          <a:prstGeom prst="rect">
            <a:avLst/>
          </a:prstGeom>
          <a:solidFill>
            <a:srgbClr val="FFC91D"/>
          </a:solidFill>
        </p:spPr>
        <p:txBody>
          <a:bodyPr/>
          <a:lstStyle>
            <a:lvl1pPr algn="l" defTabSz="914400" rtl="0" eaLnBrk="1" latinLnBrk="0" hangingPunct="1">
              <a:lnSpc>
                <a:spcPct val="90000"/>
              </a:lnSpc>
              <a:spcBef>
                <a:spcPct val="0"/>
              </a:spcBef>
              <a:buNone/>
              <a:defRPr sz="4400" kern="1200">
                <a:solidFill>
                  <a:schemeClr val="tx1"/>
                </a:solidFill>
                <a:latin typeface="Gill Sans"/>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GB" sz="3600" b="1" i="0" u="none" strike="noStrike" kern="1200" cap="none" spc="0" normalizeH="0" baseline="0" noProof="0" dirty="0">
                <a:ln>
                  <a:noFill/>
                </a:ln>
                <a:solidFill>
                  <a:srgbClr val="00B050"/>
                </a:solidFill>
                <a:effectLst/>
                <a:uLnTx/>
                <a:uFillTx/>
                <a:latin typeface="Tahoma" panose="020B0604030504040204" pitchFamily="34" charset="0"/>
                <a:ea typeface="Tahoma" panose="020B0604030504040204" pitchFamily="34" charset="0"/>
                <a:cs typeface="Tahoma" panose="020B0604030504040204" pitchFamily="34" charset="0"/>
              </a:rPr>
              <a:t>PDO Second Alert</a:t>
            </a:r>
            <a:endParaRPr kumimoji="0" lang="en-US" sz="3200" b="1" i="0" u="none" strike="noStrike" kern="1200" cap="none" spc="0" normalizeH="0" baseline="0" noProof="0" dirty="0">
              <a:ln>
                <a:noFill/>
              </a:ln>
              <a:solidFill>
                <a:srgbClr val="FF0000"/>
              </a:solidFill>
              <a:effectLst>
                <a:outerShdw blurRad="38100" dist="38100" dir="2700000" algn="tl">
                  <a:srgbClr val="000000">
                    <a:alpha val="43137"/>
                  </a:srgbClr>
                </a:outerShdw>
              </a:effectLst>
              <a:uLnTx/>
              <a:uFillTx/>
              <a:latin typeface="Tahoma" panose="020B0604030504040204" pitchFamily="34" charset="0"/>
              <a:ea typeface="Tahoma" panose="020B0604030504040204" pitchFamily="34" charset="0"/>
              <a:cs typeface="Tahoma" panose="020B0604030504040204" pitchFamily="34" charset="0"/>
            </a:endParaRPr>
          </a:p>
        </p:txBody>
      </p:sp>
      <p:sp>
        <p:nvSpPr>
          <p:cNvPr id="2" name="TextBox 1">
            <a:extLst>
              <a:ext uri="{FF2B5EF4-FFF2-40B4-BE49-F238E27FC236}">
                <a16:creationId xmlns:a16="http://schemas.microsoft.com/office/drawing/2014/main" id="{79534F91-FFF5-4BE2-969F-08BDA81C29D8}"/>
              </a:ext>
            </a:extLst>
          </p:cNvPr>
          <p:cNvSpPr txBox="1"/>
          <p:nvPr/>
        </p:nvSpPr>
        <p:spPr>
          <a:xfrm>
            <a:off x="167439" y="6220674"/>
            <a:ext cx="9000513" cy="307777"/>
          </a:xfrm>
          <a:prstGeom prst="rect">
            <a:avLst/>
          </a:prstGeom>
          <a:solidFill>
            <a:schemeClr val="accent1"/>
          </a:solidFill>
        </p:spPr>
        <p:txBody>
          <a:bodyPr wrap="square"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lang="en-US" sz="1400" b="1" dirty="0">
                <a:solidFill>
                  <a:srgbClr val="FFFF00"/>
                </a:solidFill>
                <a:latin typeface="Tahoma" pitchFamily="34" charset="0"/>
                <a:ea typeface="MS PGothic" pitchFamily="34" charset="-128"/>
              </a:rPr>
              <a:t>Always use low gears when driving up or down slopes to maintain better control of the vehicle.</a:t>
            </a:r>
          </a:p>
        </p:txBody>
      </p:sp>
      <p:grpSp>
        <p:nvGrpSpPr>
          <p:cNvPr id="3" name="Group 2">
            <a:extLst>
              <a:ext uri="{FF2B5EF4-FFF2-40B4-BE49-F238E27FC236}">
                <a16:creationId xmlns:a16="http://schemas.microsoft.com/office/drawing/2014/main" id="{917DE9C3-FDD5-2865-C5D8-024B759CDC8E}"/>
              </a:ext>
            </a:extLst>
          </p:cNvPr>
          <p:cNvGrpSpPr/>
          <p:nvPr/>
        </p:nvGrpSpPr>
        <p:grpSpPr>
          <a:xfrm>
            <a:off x="8294647" y="1266914"/>
            <a:ext cx="2096397" cy="2331658"/>
            <a:chOff x="7125875" y="840385"/>
            <a:chExt cx="1715829" cy="1255562"/>
          </a:xfrm>
        </p:grpSpPr>
        <p:pic>
          <p:nvPicPr>
            <p:cNvPr id="11" name="Picture 10" descr="A dirt road in a desert&#10;&#10;AI-generated content may be incorrect.">
              <a:extLst>
                <a:ext uri="{FF2B5EF4-FFF2-40B4-BE49-F238E27FC236}">
                  <a16:creationId xmlns:a16="http://schemas.microsoft.com/office/drawing/2014/main" id="{ECC45324-7A0F-8E77-968E-12DC65B1FBC9}"/>
                </a:ext>
              </a:extLst>
            </p:cNvPr>
            <p:cNvPicPr>
              <a:picLocks noChangeAspect="1"/>
            </p:cNvPicPr>
            <p:nvPr/>
          </p:nvPicPr>
          <p:blipFill>
            <a:blip r:embed="rId3" cstate="print">
              <a:extLst>
                <a:ext uri="{28A0092B-C50C-407E-A947-70E740481C1C}">
                  <a14:useLocalDpi xmlns:a14="http://schemas.microsoft.com/office/drawing/2010/main" val="0"/>
                </a:ext>
              </a:extLst>
            </a:blip>
            <a:srcRect l="140" t="26196" r="-140" b="31443"/>
            <a:stretch>
              <a:fillRect/>
            </a:stretch>
          </p:blipFill>
          <p:spPr>
            <a:xfrm>
              <a:off x="7125875" y="840385"/>
              <a:ext cx="1715829" cy="1255562"/>
            </a:xfrm>
            <a:prstGeom prst="rect">
              <a:avLst/>
            </a:prstGeom>
          </p:spPr>
        </p:pic>
        <p:sp>
          <p:nvSpPr>
            <p:cNvPr id="12" name="Freeform: Shape 11">
              <a:extLst>
                <a:ext uri="{FF2B5EF4-FFF2-40B4-BE49-F238E27FC236}">
                  <a16:creationId xmlns:a16="http://schemas.microsoft.com/office/drawing/2014/main" id="{3D8C1E79-CB2F-2CBE-13F7-797B197A19E1}"/>
                </a:ext>
              </a:extLst>
            </p:cNvPr>
            <p:cNvSpPr/>
            <p:nvPr/>
          </p:nvSpPr>
          <p:spPr>
            <a:xfrm>
              <a:off x="7775578" y="1321755"/>
              <a:ext cx="806698" cy="744092"/>
            </a:xfrm>
            <a:custGeom>
              <a:avLst/>
              <a:gdLst>
                <a:gd name="connsiteX0" fmla="*/ 841987 w 1046775"/>
                <a:gd name="connsiteY0" fmla="*/ 0 h 719137"/>
                <a:gd name="connsiteX1" fmla="*/ 65700 w 1046775"/>
                <a:gd name="connsiteY1" fmla="*/ 145256 h 719137"/>
                <a:gd name="connsiteX2" fmla="*/ 153806 w 1046775"/>
                <a:gd name="connsiteY2" fmla="*/ 357187 h 719137"/>
                <a:gd name="connsiteX3" fmla="*/ 1046775 w 1046775"/>
                <a:gd name="connsiteY3" fmla="*/ 719137 h 719137"/>
                <a:gd name="connsiteX0" fmla="*/ 841987 w 841987"/>
                <a:gd name="connsiteY0" fmla="*/ 0 h 763289"/>
                <a:gd name="connsiteX1" fmla="*/ 65700 w 841987"/>
                <a:gd name="connsiteY1" fmla="*/ 145256 h 763289"/>
                <a:gd name="connsiteX2" fmla="*/ 153806 w 841987"/>
                <a:gd name="connsiteY2" fmla="*/ 357187 h 763289"/>
                <a:gd name="connsiteX3" fmla="*/ 795303 w 841987"/>
                <a:gd name="connsiteY3" fmla="*/ 763289 h 763289"/>
                <a:gd name="connsiteX0" fmla="*/ 865060 w 865060"/>
                <a:gd name="connsiteY0" fmla="*/ 0 h 763289"/>
                <a:gd name="connsiteX1" fmla="*/ 88773 w 865060"/>
                <a:gd name="connsiteY1" fmla="*/ 145256 h 763289"/>
                <a:gd name="connsiteX2" fmla="*/ 126968 w 865060"/>
                <a:gd name="connsiteY2" fmla="*/ 387901 h 763289"/>
                <a:gd name="connsiteX3" fmla="*/ 818376 w 865060"/>
                <a:gd name="connsiteY3" fmla="*/ 763289 h 763289"/>
                <a:gd name="connsiteX0" fmla="*/ 865060 w 865060"/>
                <a:gd name="connsiteY0" fmla="*/ 0 h 763289"/>
                <a:gd name="connsiteX1" fmla="*/ 88773 w 865060"/>
                <a:gd name="connsiteY1" fmla="*/ 145256 h 763289"/>
                <a:gd name="connsiteX2" fmla="*/ 126968 w 865060"/>
                <a:gd name="connsiteY2" fmla="*/ 387901 h 763289"/>
                <a:gd name="connsiteX3" fmla="*/ 818376 w 865060"/>
                <a:gd name="connsiteY3" fmla="*/ 763289 h 763289"/>
                <a:gd name="connsiteX0" fmla="*/ 855352 w 855352"/>
                <a:gd name="connsiteY0" fmla="*/ 0 h 763289"/>
                <a:gd name="connsiteX1" fmla="*/ 79065 w 855352"/>
                <a:gd name="connsiteY1" fmla="*/ 145256 h 763289"/>
                <a:gd name="connsiteX2" fmla="*/ 117260 w 855352"/>
                <a:gd name="connsiteY2" fmla="*/ 387901 h 763289"/>
                <a:gd name="connsiteX3" fmla="*/ 808668 w 855352"/>
                <a:gd name="connsiteY3" fmla="*/ 763289 h 763289"/>
                <a:gd name="connsiteX0" fmla="*/ 845387 w 845387"/>
                <a:gd name="connsiteY0" fmla="*/ 0 h 763289"/>
                <a:gd name="connsiteX1" fmla="*/ 69100 w 845387"/>
                <a:gd name="connsiteY1" fmla="*/ 145256 h 763289"/>
                <a:gd name="connsiteX2" fmla="*/ 107295 w 845387"/>
                <a:gd name="connsiteY2" fmla="*/ 387901 h 763289"/>
                <a:gd name="connsiteX3" fmla="*/ 798703 w 845387"/>
                <a:gd name="connsiteY3" fmla="*/ 763289 h 763289"/>
                <a:gd name="connsiteX0" fmla="*/ 818577 w 818577"/>
                <a:gd name="connsiteY0" fmla="*/ 0 h 763289"/>
                <a:gd name="connsiteX1" fmla="*/ 88362 w 818577"/>
                <a:gd name="connsiteY1" fmla="*/ 141417 h 763289"/>
                <a:gd name="connsiteX2" fmla="*/ 80485 w 818577"/>
                <a:gd name="connsiteY2" fmla="*/ 387901 h 763289"/>
                <a:gd name="connsiteX3" fmla="*/ 771893 w 818577"/>
                <a:gd name="connsiteY3" fmla="*/ 763289 h 763289"/>
                <a:gd name="connsiteX0" fmla="*/ 802984 w 802984"/>
                <a:gd name="connsiteY0" fmla="*/ 0 h 763289"/>
                <a:gd name="connsiteX1" fmla="*/ 107322 w 802984"/>
                <a:gd name="connsiteY1" fmla="*/ 126060 h 763289"/>
                <a:gd name="connsiteX2" fmla="*/ 64892 w 802984"/>
                <a:gd name="connsiteY2" fmla="*/ 387901 h 763289"/>
                <a:gd name="connsiteX3" fmla="*/ 756300 w 802984"/>
                <a:gd name="connsiteY3" fmla="*/ 763289 h 763289"/>
                <a:gd name="connsiteX0" fmla="*/ 806698 w 806698"/>
                <a:gd name="connsiteY0" fmla="*/ 0 h 763289"/>
                <a:gd name="connsiteX1" fmla="*/ 111036 w 806698"/>
                <a:gd name="connsiteY1" fmla="*/ 126060 h 763289"/>
                <a:gd name="connsiteX2" fmla="*/ 68606 w 806698"/>
                <a:gd name="connsiteY2" fmla="*/ 387901 h 763289"/>
                <a:gd name="connsiteX3" fmla="*/ 760014 w 806698"/>
                <a:gd name="connsiteY3" fmla="*/ 763289 h 763289"/>
                <a:gd name="connsiteX0" fmla="*/ 806698 w 806698"/>
                <a:gd name="connsiteY0" fmla="*/ 0 h 744093"/>
                <a:gd name="connsiteX1" fmla="*/ 111036 w 806698"/>
                <a:gd name="connsiteY1" fmla="*/ 126060 h 744093"/>
                <a:gd name="connsiteX2" fmla="*/ 68606 w 806698"/>
                <a:gd name="connsiteY2" fmla="*/ 387901 h 744093"/>
                <a:gd name="connsiteX3" fmla="*/ 723541 w 806698"/>
                <a:gd name="connsiteY3" fmla="*/ 744093 h 744093"/>
                <a:gd name="connsiteX0" fmla="*/ 806698 w 806698"/>
                <a:gd name="connsiteY0" fmla="*/ 0 h 744093"/>
                <a:gd name="connsiteX1" fmla="*/ 111036 w 806698"/>
                <a:gd name="connsiteY1" fmla="*/ 126060 h 744093"/>
                <a:gd name="connsiteX2" fmla="*/ 68606 w 806698"/>
                <a:gd name="connsiteY2" fmla="*/ 387901 h 744093"/>
                <a:gd name="connsiteX3" fmla="*/ 723541 w 806698"/>
                <a:gd name="connsiteY3" fmla="*/ 744093 h 744093"/>
              </a:gdLst>
              <a:ahLst/>
              <a:cxnLst>
                <a:cxn ang="0">
                  <a:pos x="connsiteX0" y="connsiteY0"/>
                </a:cxn>
                <a:cxn ang="0">
                  <a:pos x="connsiteX1" y="connsiteY1"/>
                </a:cxn>
                <a:cxn ang="0">
                  <a:pos x="connsiteX2" y="connsiteY2"/>
                </a:cxn>
                <a:cxn ang="0">
                  <a:pos x="connsiteX3" y="connsiteY3"/>
                </a:cxn>
              </a:cxnLst>
              <a:rect l="l" t="t" r="r" b="b"/>
              <a:pathLst>
                <a:path w="806698" h="744093">
                  <a:moveTo>
                    <a:pt x="806698" y="0"/>
                  </a:moveTo>
                  <a:cubicBezTo>
                    <a:pt x="475903" y="42862"/>
                    <a:pt x="245568" y="67169"/>
                    <a:pt x="111036" y="126060"/>
                  </a:cubicBezTo>
                  <a:cubicBezTo>
                    <a:pt x="-23496" y="184951"/>
                    <a:pt x="-33478" y="274976"/>
                    <a:pt x="68606" y="387901"/>
                  </a:cubicBezTo>
                  <a:cubicBezTo>
                    <a:pt x="218681" y="493146"/>
                    <a:pt x="401044" y="578306"/>
                    <a:pt x="723541" y="744093"/>
                  </a:cubicBezTo>
                </a:path>
              </a:pathLst>
            </a:cu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cxnSp>
          <p:nvCxnSpPr>
            <p:cNvPr id="17" name="Straight Connector 16">
              <a:extLst>
                <a:ext uri="{FF2B5EF4-FFF2-40B4-BE49-F238E27FC236}">
                  <a16:creationId xmlns:a16="http://schemas.microsoft.com/office/drawing/2014/main" id="{DA828A50-5B37-6680-D357-2F2C8FDFF2A4}"/>
                </a:ext>
              </a:extLst>
            </p:cNvPr>
            <p:cNvCxnSpPr>
              <a:cxnSpLocks/>
            </p:cNvCxnSpPr>
            <p:nvPr/>
          </p:nvCxnSpPr>
          <p:spPr>
            <a:xfrm flipV="1">
              <a:off x="8229600" y="1319213"/>
              <a:ext cx="54769" cy="52387"/>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BA0867B5-057C-183F-641E-CCFF8A2423A7}"/>
                </a:ext>
              </a:extLst>
            </p:cNvPr>
            <p:cNvCxnSpPr>
              <a:cxnSpLocks/>
            </p:cNvCxnSpPr>
            <p:nvPr/>
          </p:nvCxnSpPr>
          <p:spPr>
            <a:xfrm flipH="1" flipV="1">
              <a:off x="8229600" y="1371600"/>
              <a:ext cx="76200" cy="19175"/>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grpSp>
          <p:nvGrpSpPr>
            <p:cNvPr id="20" name="Group 19">
              <a:extLst>
                <a:ext uri="{FF2B5EF4-FFF2-40B4-BE49-F238E27FC236}">
                  <a16:creationId xmlns:a16="http://schemas.microsoft.com/office/drawing/2014/main" id="{6287F1A3-A13E-1CEE-F25A-C79B4517659C}"/>
                </a:ext>
              </a:extLst>
            </p:cNvPr>
            <p:cNvGrpSpPr/>
            <p:nvPr/>
          </p:nvGrpSpPr>
          <p:grpSpPr>
            <a:xfrm>
              <a:off x="7865933" y="1400384"/>
              <a:ext cx="76200" cy="71562"/>
              <a:chOff x="8345527" y="1490810"/>
              <a:chExt cx="76200" cy="71562"/>
            </a:xfrm>
          </p:grpSpPr>
          <p:cxnSp>
            <p:nvCxnSpPr>
              <p:cNvPr id="30" name="Straight Connector 29">
                <a:extLst>
                  <a:ext uri="{FF2B5EF4-FFF2-40B4-BE49-F238E27FC236}">
                    <a16:creationId xmlns:a16="http://schemas.microsoft.com/office/drawing/2014/main" id="{56C62A9E-CC06-2C7E-EA4D-037DB27A51AA}"/>
                  </a:ext>
                </a:extLst>
              </p:cNvPr>
              <p:cNvCxnSpPr>
                <a:cxnSpLocks/>
              </p:cNvCxnSpPr>
              <p:nvPr/>
            </p:nvCxnSpPr>
            <p:spPr>
              <a:xfrm flipV="1">
                <a:off x="8345527" y="1490810"/>
                <a:ext cx="54769" cy="52387"/>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3E7BB662-825E-AA7D-9F92-110CB9F66B66}"/>
                  </a:ext>
                </a:extLst>
              </p:cNvPr>
              <p:cNvCxnSpPr>
                <a:cxnSpLocks/>
              </p:cNvCxnSpPr>
              <p:nvPr/>
            </p:nvCxnSpPr>
            <p:spPr>
              <a:xfrm flipH="1" flipV="1">
                <a:off x="8345527" y="1543197"/>
                <a:ext cx="76200" cy="19175"/>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grpSp>
        <p:grpSp>
          <p:nvGrpSpPr>
            <p:cNvPr id="21" name="Group 20">
              <a:extLst>
                <a:ext uri="{FF2B5EF4-FFF2-40B4-BE49-F238E27FC236}">
                  <a16:creationId xmlns:a16="http://schemas.microsoft.com/office/drawing/2014/main" id="{8510A436-9B46-03EC-9ABF-7D92EA45B191}"/>
                </a:ext>
              </a:extLst>
            </p:cNvPr>
            <p:cNvGrpSpPr/>
            <p:nvPr/>
          </p:nvGrpSpPr>
          <p:grpSpPr>
            <a:xfrm rot="14386799">
              <a:off x="7802634" y="1674150"/>
              <a:ext cx="76200" cy="71563"/>
              <a:chOff x="8287759" y="1465590"/>
              <a:chExt cx="76200" cy="71563"/>
            </a:xfrm>
          </p:grpSpPr>
          <p:cxnSp>
            <p:nvCxnSpPr>
              <p:cNvPr id="28" name="Straight Connector 27">
                <a:extLst>
                  <a:ext uri="{FF2B5EF4-FFF2-40B4-BE49-F238E27FC236}">
                    <a16:creationId xmlns:a16="http://schemas.microsoft.com/office/drawing/2014/main" id="{A9E0C6D1-E1B0-FC75-291C-FD7D6ACD675E}"/>
                  </a:ext>
                </a:extLst>
              </p:cNvPr>
              <p:cNvCxnSpPr>
                <a:cxnSpLocks/>
              </p:cNvCxnSpPr>
              <p:nvPr/>
            </p:nvCxnSpPr>
            <p:spPr>
              <a:xfrm flipV="1">
                <a:off x="8287759" y="1465590"/>
                <a:ext cx="54769" cy="52387"/>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3DED67D3-C937-281A-5545-79848F197948}"/>
                  </a:ext>
                </a:extLst>
              </p:cNvPr>
              <p:cNvCxnSpPr>
                <a:cxnSpLocks/>
              </p:cNvCxnSpPr>
              <p:nvPr/>
            </p:nvCxnSpPr>
            <p:spPr>
              <a:xfrm flipH="1" flipV="1">
                <a:off x="8287759" y="1517978"/>
                <a:ext cx="76200" cy="19175"/>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grpSp>
        <p:grpSp>
          <p:nvGrpSpPr>
            <p:cNvPr id="22" name="Group 21">
              <a:extLst>
                <a:ext uri="{FF2B5EF4-FFF2-40B4-BE49-F238E27FC236}">
                  <a16:creationId xmlns:a16="http://schemas.microsoft.com/office/drawing/2014/main" id="{1A9A552E-AB00-4E26-B416-F8E84C3AC4F6}"/>
                </a:ext>
              </a:extLst>
            </p:cNvPr>
            <p:cNvGrpSpPr/>
            <p:nvPr/>
          </p:nvGrpSpPr>
          <p:grpSpPr>
            <a:xfrm rot="13131429">
              <a:off x="8004107" y="1801175"/>
              <a:ext cx="76201" cy="71561"/>
              <a:chOff x="8531193" y="1353879"/>
              <a:chExt cx="76201" cy="71561"/>
            </a:xfrm>
          </p:grpSpPr>
          <p:cxnSp>
            <p:nvCxnSpPr>
              <p:cNvPr id="26" name="Straight Connector 25">
                <a:extLst>
                  <a:ext uri="{FF2B5EF4-FFF2-40B4-BE49-F238E27FC236}">
                    <a16:creationId xmlns:a16="http://schemas.microsoft.com/office/drawing/2014/main" id="{ED1FD39E-BD5E-4933-EEA6-34B739AEA48C}"/>
                  </a:ext>
                </a:extLst>
              </p:cNvPr>
              <p:cNvCxnSpPr>
                <a:cxnSpLocks/>
              </p:cNvCxnSpPr>
              <p:nvPr/>
            </p:nvCxnSpPr>
            <p:spPr>
              <a:xfrm flipV="1">
                <a:off x="8531193" y="1353879"/>
                <a:ext cx="54769" cy="52387"/>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6855AB84-E771-A373-B5D0-C4502DD009C9}"/>
                  </a:ext>
                </a:extLst>
              </p:cNvPr>
              <p:cNvCxnSpPr>
                <a:cxnSpLocks/>
              </p:cNvCxnSpPr>
              <p:nvPr/>
            </p:nvCxnSpPr>
            <p:spPr>
              <a:xfrm flipH="1" flipV="1">
                <a:off x="8531194" y="1406265"/>
                <a:ext cx="76200" cy="19175"/>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grpSp>
        <p:grpSp>
          <p:nvGrpSpPr>
            <p:cNvPr id="23" name="Group 22">
              <a:extLst>
                <a:ext uri="{FF2B5EF4-FFF2-40B4-BE49-F238E27FC236}">
                  <a16:creationId xmlns:a16="http://schemas.microsoft.com/office/drawing/2014/main" id="{BA2398A6-F788-43EC-501B-C9CA9F9D9D66}"/>
                </a:ext>
              </a:extLst>
            </p:cNvPr>
            <p:cNvGrpSpPr/>
            <p:nvPr/>
          </p:nvGrpSpPr>
          <p:grpSpPr>
            <a:xfrm rot="13131429">
              <a:off x="8432584" y="2020898"/>
              <a:ext cx="76201" cy="71564"/>
              <a:chOff x="8594182" y="1276012"/>
              <a:chExt cx="76201" cy="71564"/>
            </a:xfrm>
          </p:grpSpPr>
          <p:cxnSp>
            <p:nvCxnSpPr>
              <p:cNvPr id="24" name="Straight Connector 23">
                <a:extLst>
                  <a:ext uri="{FF2B5EF4-FFF2-40B4-BE49-F238E27FC236}">
                    <a16:creationId xmlns:a16="http://schemas.microsoft.com/office/drawing/2014/main" id="{5211A61B-3155-E783-6ADC-BBE70CF3A3B4}"/>
                  </a:ext>
                </a:extLst>
              </p:cNvPr>
              <p:cNvCxnSpPr>
                <a:cxnSpLocks/>
              </p:cNvCxnSpPr>
              <p:nvPr/>
            </p:nvCxnSpPr>
            <p:spPr>
              <a:xfrm flipV="1">
                <a:off x="8594182" y="1276012"/>
                <a:ext cx="54769" cy="52387"/>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F870A487-E131-91F7-7FF4-1368712784F3}"/>
                  </a:ext>
                </a:extLst>
              </p:cNvPr>
              <p:cNvCxnSpPr>
                <a:cxnSpLocks/>
              </p:cNvCxnSpPr>
              <p:nvPr/>
            </p:nvCxnSpPr>
            <p:spPr>
              <a:xfrm flipH="1" flipV="1">
                <a:off x="8594183" y="1328401"/>
                <a:ext cx="76200" cy="19175"/>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grpSp>
      </p:grpSp>
      <p:pic>
        <p:nvPicPr>
          <p:cNvPr id="33" name="Picture 32">
            <a:extLst>
              <a:ext uri="{FF2B5EF4-FFF2-40B4-BE49-F238E27FC236}">
                <a16:creationId xmlns:a16="http://schemas.microsoft.com/office/drawing/2014/main" id="{CCA782BC-3646-A334-1828-97241A3600A9}"/>
              </a:ext>
            </a:extLst>
          </p:cNvPr>
          <p:cNvPicPr>
            <a:picLocks noChangeAspect="1"/>
          </p:cNvPicPr>
          <p:nvPr/>
        </p:nvPicPr>
        <p:blipFill>
          <a:blip r:embed="rId4"/>
          <a:stretch>
            <a:fillRect/>
          </a:stretch>
        </p:blipFill>
        <p:spPr>
          <a:xfrm>
            <a:off x="10390336" y="1295352"/>
            <a:ext cx="1652979" cy="2314438"/>
          </a:xfrm>
          <a:prstGeom prst="rect">
            <a:avLst/>
          </a:prstGeom>
        </p:spPr>
      </p:pic>
      <p:grpSp>
        <p:nvGrpSpPr>
          <p:cNvPr id="34" name="Group 33">
            <a:extLst>
              <a:ext uri="{FF2B5EF4-FFF2-40B4-BE49-F238E27FC236}">
                <a16:creationId xmlns:a16="http://schemas.microsoft.com/office/drawing/2014/main" id="{9B1E70FE-3FF2-775F-DEC2-E6B5FFE0A98A}"/>
              </a:ext>
            </a:extLst>
          </p:cNvPr>
          <p:cNvGrpSpPr/>
          <p:nvPr/>
        </p:nvGrpSpPr>
        <p:grpSpPr>
          <a:xfrm>
            <a:off x="8278673" y="3682550"/>
            <a:ext cx="2106010" cy="2417982"/>
            <a:chOff x="7127947" y="2859238"/>
            <a:chExt cx="1684872" cy="1255562"/>
          </a:xfrm>
        </p:grpSpPr>
        <p:grpSp>
          <p:nvGrpSpPr>
            <p:cNvPr id="35" name="Group 34">
              <a:extLst>
                <a:ext uri="{FF2B5EF4-FFF2-40B4-BE49-F238E27FC236}">
                  <a16:creationId xmlns:a16="http://schemas.microsoft.com/office/drawing/2014/main" id="{0ABED707-27A4-77A3-6B8D-C35AD191AA3F}"/>
                </a:ext>
              </a:extLst>
            </p:cNvPr>
            <p:cNvGrpSpPr/>
            <p:nvPr/>
          </p:nvGrpSpPr>
          <p:grpSpPr>
            <a:xfrm>
              <a:off x="7127947" y="2859238"/>
              <a:ext cx="1684872" cy="1255562"/>
              <a:chOff x="7156832" y="838200"/>
              <a:chExt cx="1676874" cy="1255562"/>
            </a:xfrm>
          </p:grpSpPr>
          <p:pic>
            <p:nvPicPr>
              <p:cNvPr id="54" name="Picture 53" descr="A dirt road in a desert&#10;&#10;AI-generated content may be incorrect.">
                <a:extLst>
                  <a:ext uri="{FF2B5EF4-FFF2-40B4-BE49-F238E27FC236}">
                    <a16:creationId xmlns:a16="http://schemas.microsoft.com/office/drawing/2014/main" id="{C2618D66-E5AD-CC8D-022E-5F25980A0131}"/>
                  </a:ext>
                </a:extLst>
              </p:cNvPr>
              <p:cNvPicPr>
                <a:picLocks noChangeAspect="1"/>
              </p:cNvPicPr>
              <p:nvPr/>
            </p:nvPicPr>
            <p:blipFill>
              <a:blip r:embed="rId5" cstate="print">
                <a:extLst>
                  <a:ext uri="{28A0092B-C50C-407E-A947-70E740481C1C}">
                    <a14:useLocalDpi xmlns:a14="http://schemas.microsoft.com/office/drawing/2010/main" val="0"/>
                  </a:ext>
                </a:extLst>
              </a:blip>
              <a:srcRect t="28040" b="29844"/>
              <a:stretch>
                <a:fillRect/>
              </a:stretch>
            </p:blipFill>
            <p:spPr>
              <a:xfrm>
                <a:off x="7156832" y="838200"/>
                <a:ext cx="1676874" cy="1255562"/>
              </a:xfrm>
              <a:prstGeom prst="rect">
                <a:avLst/>
              </a:prstGeom>
            </p:spPr>
          </p:pic>
          <p:sp>
            <p:nvSpPr>
              <p:cNvPr id="55" name="Freeform: Shape 54">
                <a:extLst>
                  <a:ext uri="{FF2B5EF4-FFF2-40B4-BE49-F238E27FC236}">
                    <a16:creationId xmlns:a16="http://schemas.microsoft.com/office/drawing/2014/main" id="{BD827E9F-1806-8F67-C927-DDD4E12EDD22}"/>
                  </a:ext>
                </a:extLst>
              </p:cNvPr>
              <p:cNvSpPr/>
              <p:nvPr/>
            </p:nvSpPr>
            <p:spPr>
              <a:xfrm>
                <a:off x="7488301" y="1308100"/>
                <a:ext cx="1227074" cy="396875"/>
              </a:xfrm>
              <a:custGeom>
                <a:avLst/>
                <a:gdLst>
                  <a:gd name="connsiteX0" fmla="*/ 1227074 w 1227074"/>
                  <a:gd name="connsiteY0" fmla="*/ 0 h 396875"/>
                  <a:gd name="connsiteX1" fmla="*/ 452374 w 1227074"/>
                  <a:gd name="connsiteY1" fmla="*/ 107950 h 396875"/>
                  <a:gd name="connsiteX2" fmla="*/ 4699 w 1227074"/>
                  <a:gd name="connsiteY2" fmla="*/ 165100 h 396875"/>
                  <a:gd name="connsiteX3" fmla="*/ 268224 w 1227074"/>
                  <a:gd name="connsiteY3" fmla="*/ 266700 h 396875"/>
                  <a:gd name="connsiteX4" fmla="*/ 1030224 w 1227074"/>
                  <a:gd name="connsiteY4" fmla="*/ 396875 h 3968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27074" h="396875">
                    <a:moveTo>
                      <a:pt x="1227074" y="0"/>
                    </a:moveTo>
                    <a:lnTo>
                      <a:pt x="452374" y="107950"/>
                    </a:lnTo>
                    <a:cubicBezTo>
                      <a:pt x="248645" y="135467"/>
                      <a:pt x="35391" y="138642"/>
                      <a:pt x="4699" y="165100"/>
                    </a:cubicBezTo>
                    <a:cubicBezTo>
                      <a:pt x="-25993" y="191558"/>
                      <a:pt x="97303" y="228071"/>
                      <a:pt x="268224" y="266700"/>
                    </a:cubicBezTo>
                    <a:cubicBezTo>
                      <a:pt x="439145" y="305329"/>
                      <a:pt x="1030224" y="396875"/>
                      <a:pt x="1030224" y="396875"/>
                    </a:cubicBezTo>
                  </a:path>
                </a:pathLst>
              </a:custGeom>
              <a:noFill/>
              <a:ln>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grpSp>
          <p:nvGrpSpPr>
            <p:cNvPr id="36" name="Group 35">
              <a:extLst>
                <a:ext uri="{FF2B5EF4-FFF2-40B4-BE49-F238E27FC236}">
                  <a16:creationId xmlns:a16="http://schemas.microsoft.com/office/drawing/2014/main" id="{D1F0A1D9-09F9-C443-5531-16A3897146EE}"/>
                </a:ext>
              </a:extLst>
            </p:cNvPr>
            <p:cNvGrpSpPr/>
            <p:nvPr/>
          </p:nvGrpSpPr>
          <p:grpSpPr>
            <a:xfrm rot="8100000">
              <a:off x="8467908" y="3318981"/>
              <a:ext cx="79588" cy="70367"/>
              <a:chOff x="8193791" y="3295480"/>
              <a:chExt cx="79588" cy="70367"/>
            </a:xfrm>
          </p:grpSpPr>
          <p:cxnSp>
            <p:nvCxnSpPr>
              <p:cNvPr id="52" name="Straight Connector 51">
                <a:extLst>
                  <a:ext uri="{FF2B5EF4-FFF2-40B4-BE49-F238E27FC236}">
                    <a16:creationId xmlns:a16="http://schemas.microsoft.com/office/drawing/2014/main" id="{46E5D27F-DF02-70AA-0FE1-9AF5B07CFFDD}"/>
                  </a:ext>
                </a:extLst>
              </p:cNvPr>
              <p:cNvCxnSpPr>
                <a:cxnSpLocks/>
              </p:cNvCxnSpPr>
              <p:nvPr/>
            </p:nvCxnSpPr>
            <p:spPr>
              <a:xfrm rot="13131429" flipV="1">
                <a:off x="8193791" y="3313460"/>
                <a:ext cx="54769" cy="52387"/>
              </a:xfrm>
              <a:prstGeom prst="line">
                <a:avLst/>
              </a:prstGeom>
              <a:ln>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53" name="Straight Connector 52">
                <a:extLst>
                  <a:ext uri="{FF2B5EF4-FFF2-40B4-BE49-F238E27FC236}">
                    <a16:creationId xmlns:a16="http://schemas.microsoft.com/office/drawing/2014/main" id="{FB314F56-4FA3-6157-412A-85E5B3C64828}"/>
                  </a:ext>
                </a:extLst>
              </p:cNvPr>
              <p:cNvCxnSpPr>
                <a:cxnSpLocks/>
              </p:cNvCxnSpPr>
              <p:nvPr/>
            </p:nvCxnSpPr>
            <p:spPr>
              <a:xfrm rot="13131429" flipH="1" flipV="1">
                <a:off x="8197179" y="3295480"/>
                <a:ext cx="76200" cy="19175"/>
              </a:xfrm>
              <a:prstGeom prst="line">
                <a:avLst/>
              </a:prstGeom>
              <a:ln>
                <a:solidFill>
                  <a:srgbClr val="00B050"/>
                </a:solidFill>
              </a:ln>
            </p:spPr>
            <p:style>
              <a:lnRef idx="1">
                <a:schemeClr val="accent1"/>
              </a:lnRef>
              <a:fillRef idx="0">
                <a:schemeClr val="accent1"/>
              </a:fillRef>
              <a:effectRef idx="0">
                <a:schemeClr val="accent1"/>
              </a:effectRef>
              <a:fontRef idx="minor">
                <a:schemeClr val="tx1"/>
              </a:fontRef>
            </p:style>
          </p:cxnSp>
        </p:grpSp>
        <p:grpSp>
          <p:nvGrpSpPr>
            <p:cNvPr id="37" name="Group 36">
              <a:extLst>
                <a:ext uri="{FF2B5EF4-FFF2-40B4-BE49-F238E27FC236}">
                  <a16:creationId xmlns:a16="http://schemas.microsoft.com/office/drawing/2014/main" id="{8940DB36-DD31-F1B5-5D02-DDAD14A85724}"/>
                </a:ext>
              </a:extLst>
            </p:cNvPr>
            <p:cNvGrpSpPr/>
            <p:nvPr/>
          </p:nvGrpSpPr>
          <p:grpSpPr>
            <a:xfrm rot="8100000">
              <a:off x="8000963" y="3384444"/>
              <a:ext cx="79588" cy="70367"/>
              <a:chOff x="8193791" y="3295480"/>
              <a:chExt cx="79588" cy="70367"/>
            </a:xfrm>
          </p:grpSpPr>
          <p:cxnSp>
            <p:nvCxnSpPr>
              <p:cNvPr id="50" name="Straight Connector 49">
                <a:extLst>
                  <a:ext uri="{FF2B5EF4-FFF2-40B4-BE49-F238E27FC236}">
                    <a16:creationId xmlns:a16="http://schemas.microsoft.com/office/drawing/2014/main" id="{79CA09F2-4210-4520-13D1-EDC441B5B898}"/>
                  </a:ext>
                </a:extLst>
              </p:cNvPr>
              <p:cNvCxnSpPr>
                <a:cxnSpLocks/>
              </p:cNvCxnSpPr>
              <p:nvPr/>
            </p:nvCxnSpPr>
            <p:spPr>
              <a:xfrm rot="13131429" flipV="1">
                <a:off x="8193791" y="3313460"/>
                <a:ext cx="54769" cy="52387"/>
              </a:xfrm>
              <a:prstGeom prst="line">
                <a:avLst/>
              </a:prstGeom>
              <a:ln>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51" name="Straight Connector 50">
                <a:extLst>
                  <a:ext uri="{FF2B5EF4-FFF2-40B4-BE49-F238E27FC236}">
                    <a16:creationId xmlns:a16="http://schemas.microsoft.com/office/drawing/2014/main" id="{9F6D5005-AF80-DF88-004F-3D18CB421927}"/>
                  </a:ext>
                </a:extLst>
              </p:cNvPr>
              <p:cNvCxnSpPr>
                <a:cxnSpLocks/>
              </p:cNvCxnSpPr>
              <p:nvPr/>
            </p:nvCxnSpPr>
            <p:spPr>
              <a:xfrm rot="13131429" flipH="1" flipV="1">
                <a:off x="8197179" y="3295480"/>
                <a:ext cx="76200" cy="19175"/>
              </a:xfrm>
              <a:prstGeom prst="line">
                <a:avLst/>
              </a:prstGeom>
              <a:ln>
                <a:solidFill>
                  <a:srgbClr val="00B050"/>
                </a:solidFill>
              </a:ln>
            </p:spPr>
            <p:style>
              <a:lnRef idx="1">
                <a:schemeClr val="accent1"/>
              </a:lnRef>
              <a:fillRef idx="0">
                <a:schemeClr val="accent1"/>
              </a:fillRef>
              <a:effectRef idx="0">
                <a:schemeClr val="accent1"/>
              </a:effectRef>
              <a:fontRef idx="minor">
                <a:schemeClr val="tx1"/>
              </a:fontRef>
            </p:style>
          </p:cxnSp>
        </p:grpSp>
        <p:grpSp>
          <p:nvGrpSpPr>
            <p:cNvPr id="38" name="Group 37">
              <a:extLst>
                <a:ext uri="{FF2B5EF4-FFF2-40B4-BE49-F238E27FC236}">
                  <a16:creationId xmlns:a16="http://schemas.microsoft.com/office/drawing/2014/main" id="{F49B5C32-AB79-3754-E086-9FFC75CA3BD7}"/>
                </a:ext>
              </a:extLst>
            </p:cNvPr>
            <p:cNvGrpSpPr/>
            <p:nvPr/>
          </p:nvGrpSpPr>
          <p:grpSpPr>
            <a:xfrm rot="8100000">
              <a:off x="7541271" y="3434229"/>
              <a:ext cx="79588" cy="70367"/>
              <a:chOff x="8193791" y="3295480"/>
              <a:chExt cx="79588" cy="70367"/>
            </a:xfrm>
          </p:grpSpPr>
          <p:cxnSp>
            <p:nvCxnSpPr>
              <p:cNvPr id="48" name="Straight Connector 47">
                <a:extLst>
                  <a:ext uri="{FF2B5EF4-FFF2-40B4-BE49-F238E27FC236}">
                    <a16:creationId xmlns:a16="http://schemas.microsoft.com/office/drawing/2014/main" id="{9583253F-F1E2-23A0-5E98-ABD42D68E663}"/>
                  </a:ext>
                </a:extLst>
              </p:cNvPr>
              <p:cNvCxnSpPr>
                <a:cxnSpLocks/>
              </p:cNvCxnSpPr>
              <p:nvPr/>
            </p:nvCxnSpPr>
            <p:spPr>
              <a:xfrm rot="13131429" flipV="1">
                <a:off x="8193791" y="3313460"/>
                <a:ext cx="54769" cy="52387"/>
              </a:xfrm>
              <a:prstGeom prst="line">
                <a:avLst/>
              </a:prstGeom>
              <a:ln>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49" name="Straight Connector 48">
                <a:extLst>
                  <a:ext uri="{FF2B5EF4-FFF2-40B4-BE49-F238E27FC236}">
                    <a16:creationId xmlns:a16="http://schemas.microsoft.com/office/drawing/2014/main" id="{97875BA5-84AC-2903-16A3-CDCEF5CFC096}"/>
                  </a:ext>
                </a:extLst>
              </p:cNvPr>
              <p:cNvCxnSpPr>
                <a:cxnSpLocks/>
              </p:cNvCxnSpPr>
              <p:nvPr/>
            </p:nvCxnSpPr>
            <p:spPr>
              <a:xfrm rot="13131429" flipH="1" flipV="1">
                <a:off x="8197179" y="3295480"/>
                <a:ext cx="76200" cy="19175"/>
              </a:xfrm>
              <a:prstGeom prst="line">
                <a:avLst/>
              </a:prstGeom>
              <a:ln>
                <a:solidFill>
                  <a:srgbClr val="00B050"/>
                </a:solidFill>
              </a:ln>
            </p:spPr>
            <p:style>
              <a:lnRef idx="1">
                <a:schemeClr val="accent1"/>
              </a:lnRef>
              <a:fillRef idx="0">
                <a:schemeClr val="accent1"/>
              </a:fillRef>
              <a:effectRef idx="0">
                <a:schemeClr val="accent1"/>
              </a:effectRef>
              <a:fontRef idx="minor">
                <a:schemeClr val="tx1"/>
              </a:fontRef>
            </p:style>
          </p:cxnSp>
        </p:grpSp>
        <p:grpSp>
          <p:nvGrpSpPr>
            <p:cNvPr id="39" name="Group 38">
              <a:extLst>
                <a:ext uri="{FF2B5EF4-FFF2-40B4-BE49-F238E27FC236}">
                  <a16:creationId xmlns:a16="http://schemas.microsoft.com/office/drawing/2014/main" id="{61511138-0457-6ECD-D961-6C6849A36255}"/>
                </a:ext>
              </a:extLst>
            </p:cNvPr>
            <p:cNvGrpSpPr/>
            <p:nvPr/>
          </p:nvGrpSpPr>
          <p:grpSpPr>
            <a:xfrm>
              <a:off x="7636874" y="3558851"/>
              <a:ext cx="79588" cy="70367"/>
              <a:chOff x="8193791" y="3295480"/>
              <a:chExt cx="79588" cy="70367"/>
            </a:xfrm>
          </p:grpSpPr>
          <p:cxnSp>
            <p:nvCxnSpPr>
              <p:cNvPr id="46" name="Straight Connector 45">
                <a:extLst>
                  <a:ext uri="{FF2B5EF4-FFF2-40B4-BE49-F238E27FC236}">
                    <a16:creationId xmlns:a16="http://schemas.microsoft.com/office/drawing/2014/main" id="{CE43FE2E-61DA-B74C-E963-C5B8CC8BD969}"/>
                  </a:ext>
                </a:extLst>
              </p:cNvPr>
              <p:cNvCxnSpPr>
                <a:cxnSpLocks/>
              </p:cNvCxnSpPr>
              <p:nvPr/>
            </p:nvCxnSpPr>
            <p:spPr>
              <a:xfrm rot="13131429" flipV="1">
                <a:off x="8193791" y="3313460"/>
                <a:ext cx="54769" cy="52387"/>
              </a:xfrm>
              <a:prstGeom prst="line">
                <a:avLst/>
              </a:prstGeom>
              <a:ln>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47" name="Straight Connector 46">
                <a:extLst>
                  <a:ext uri="{FF2B5EF4-FFF2-40B4-BE49-F238E27FC236}">
                    <a16:creationId xmlns:a16="http://schemas.microsoft.com/office/drawing/2014/main" id="{A37CF3C7-7B7C-3596-BD20-5CAF915D254B}"/>
                  </a:ext>
                </a:extLst>
              </p:cNvPr>
              <p:cNvCxnSpPr>
                <a:cxnSpLocks/>
              </p:cNvCxnSpPr>
              <p:nvPr/>
            </p:nvCxnSpPr>
            <p:spPr>
              <a:xfrm rot="13131429" flipH="1" flipV="1">
                <a:off x="8197179" y="3295480"/>
                <a:ext cx="76200" cy="19175"/>
              </a:xfrm>
              <a:prstGeom prst="line">
                <a:avLst/>
              </a:prstGeom>
              <a:ln>
                <a:solidFill>
                  <a:srgbClr val="00B050"/>
                </a:solidFill>
              </a:ln>
            </p:spPr>
            <p:style>
              <a:lnRef idx="1">
                <a:schemeClr val="accent1"/>
              </a:lnRef>
              <a:fillRef idx="0">
                <a:schemeClr val="accent1"/>
              </a:fillRef>
              <a:effectRef idx="0">
                <a:schemeClr val="accent1"/>
              </a:effectRef>
              <a:fontRef idx="minor">
                <a:schemeClr val="tx1"/>
              </a:fontRef>
            </p:style>
          </p:cxnSp>
        </p:grpSp>
        <p:grpSp>
          <p:nvGrpSpPr>
            <p:cNvPr id="40" name="Group 39">
              <a:extLst>
                <a:ext uri="{FF2B5EF4-FFF2-40B4-BE49-F238E27FC236}">
                  <a16:creationId xmlns:a16="http://schemas.microsoft.com/office/drawing/2014/main" id="{7B9D6200-2F78-4CE0-A07A-BF5242AD46F7}"/>
                </a:ext>
              </a:extLst>
            </p:cNvPr>
            <p:cNvGrpSpPr/>
            <p:nvPr/>
          </p:nvGrpSpPr>
          <p:grpSpPr>
            <a:xfrm rot="20407773">
              <a:off x="7974789" y="3620828"/>
              <a:ext cx="79588" cy="70367"/>
              <a:chOff x="8193791" y="3295480"/>
              <a:chExt cx="79588" cy="70367"/>
            </a:xfrm>
          </p:grpSpPr>
          <p:cxnSp>
            <p:nvCxnSpPr>
              <p:cNvPr id="44" name="Straight Connector 43">
                <a:extLst>
                  <a:ext uri="{FF2B5EF4-FFF2-40B4-BE49-F238E27FC236}">
                    <a16:creationId xmlns:a16="http://schemas.microsoft.com/office/drawing/2014/main" id="{FFE55831-FDEB-1702-0D24-589A2533FE23}"/>
                  </a:ext>
                </a:extLst>
              </p:cNvPr>
              <p:cNvCxnSpPr>
                <a:cxnSpLocks/>
              </p:cNvCxnSpPr>
              <p:nvPr/>
            </p:nvCxnSpPr>
            <p:spPr>
              <a:xfrm rot="13131429" flipV="1">
                <a:off x="8193791" y="3313460"/>
                <a:ext cx="54769" cy="52387"/>
              </a:xfrm>
              <a:prstGeom prst="line">
                <a:avLst/>
              </a:prstGeom>
              <a:ln>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45" name="Straight Connector 44">
                <a:extLst>
                  <a:ext uri="{FF2B5EF4-FFF2-40B4-BE49-F238E27FC236}">
                    <a16:creationId xmlns:a16="http://schemas.microsoft.com/office/drawing/2014/main" id="{C2D388E1-18D1-289B-4AD9-E57A295E8C1F}"/>
                  </a:ext>
                </a:extLst>
              </p:cNvPr>
              <p:cNvCxnSpPr>
                <a:cxnSpLocks/>
              </p:cNvCxnSpPr>
              <p:nvPr/>
            </p:nvCxnSpPr>
            <p:spPr>
              <a:xfrm rot="13131429" flipH="1" flipV="1">
                <a:off x="8197179" y="3295480"/>
                <a:ext cx="76200" cy="19175"/>
              </a:xfrm>
              <a:prstGeom prst="line">
                <a:avLst/>
              </a:prstGeom>
              <a:ln>
                <a:solidFill>
                  <a:srgbClr val="00B050"/>
                </a:solidFill>
              </a:ln>
            </p:spPr>
            <p:style>
              <a:lnRef idx="1">
                <a:schemeClr val="accent1"/>
              </a:lnRef>
              <a:fillRef idx="0">
                <a:schemeClr val="accent1"/>
              </a:fillRef>
              <a:effectRef idx="0">
                <a:schemeClr val="accent1"/>
              </a:effectRef>
              <a:fontRef idx="minor">
                <a:schemeClr val="tx1"/>
              </a:fontRef>
            </p:style>
          </p:cxnSp>
        </p:grpSp>
        <p:grpSp>
          <p:nvGrpSpPr>
            <p:cNvPr id="41" name="Group 40">
              <a:extLst>
                <a:ext uri="{FF2B5EF4-FFF2-40B4-BE49-F238E27FC236}">
                  <a16:creationId xmlns:a16="http://schemas.microsoft.com/office/drawing/2014/main" id="{0C5EC417-AF65-677F-9F31-585E04B04EEC}"/>
                </a:ext>
              </a:extLst>
            </p:cNvPr>
            <p:cNvGrpSpPr/>
            <p:nvPr/>
          </p:nvGrpSpPr>
          <p:grpSpPr>
            <a:xfrm rot="21291876">
              <a:off x="8442026" y="3697974"/>
              <a:ext cx="79588" cy="70367"/>
              <a:chOff x="8193791" y="3295480"/>
              <a:chExt cx="79588" cy="70367"/>
            </a:xfrm>
          </p:grpSpPr>
          <p:cxnSp>
            <p:nvCxnSpPr>
              <p:cNvPr id="42" name="Straight Connector 41">
                <a:extLst>
                  <a:ext uri="{FF2B5EF4-FFF2-40B4-BE49-F238E27FC236}">
                    <a16:creationId xmlns:a16="http://schemas.microsoft.com/office/drawing/2014/main" id="{9D10D713-2951-80B2-B3E2-E695BDA41174}"/>
                  </a:ext>
                </a:extLst>
              </p:cNvPr>
              <p:cNvCxnSpPr>
                <a:cxnSpLocks/>
              </p:cNvCxnSpPr>
              <p:nvPr/>
            </p:nvCxnSpPr>
            <p:spPr>
              <a:xfrm rot="13131429" flipV="1">
                <a:off x="8193791" y="3313460"/>
                <a:ext cx="54769" cy="52387"/>
              </a:xfrm>
              <a:prstGeom prst="line">
                <a:avLst/>
              </a:prstGeom>
              <a:ln>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43" name="Straight Connector 42">
                <a:extLst>
                  <a:ext uri="{FF2B5EF4-FFF2-40B4-BE49-F238E27FC236}">
                    <a16:creationId xmlns:a16="http://schemas.microsoft.com/office/drawing/2014/main" id="{9BCAC3C6-D3FE-3043-8387-E542E39C3965}"/>
                  </a:ext>
                </a:extLst>
              </p:cNvPr>
              <p:cNvCxnSpPr>
                <a:cxnSpLocks/>
              </p:cNvCxnSpPr>
              <p:nvPr/>
            </p:nvCxnSpPr>
            <p:spPr>
              <a:xfrm rot="13131429" flipH="1" flipV="1">
                <a:off x="8197179" y="3295480"/>
                <a:ext cx="76200" cy="19175"/>
              </a:xfrm>
              <a:prstGeom prst="line">
                <a:avLst/>
              </a:prstGeom>
              <a:ln>
                <a:solidFill>
                  <a:srgbClr val="00B050"/>
                </a:solidFill>
              </a:ln>
            </p:spPr>
            <p:style>
              <a:lnRef idx="1">
                <a:schemeClr val="accent1"/>
              </a:lnRef>
              <a:fillRef idx="0">
                <a:schemeClr val="accent1"/>
              </a:fillRef>
              <a:effectRef idx="0">
                <a:schemeClr val="accent1"/>
              </a:effectRef>
              <a:fontRef idx="minor">
                <a:schemeClr val="tx1"/>
              </a:fontRef>
            </p:style>
          </p:cxnSp>
        </p:grpSp>
      </p:grpSp>
      <p:pic>
        <p:nvPicPr>
          <p:cNvPr id="57" name="Picture 56">
            <a:extLst>
              <a:ext uri="{FF2B5EF4-FFF2-40B4-BE49-F238E27FC236}">
                <a16:creationId xmlns:a16="http://schemas.microsoft.com/office/drawing/2014/main" id="{814C3038-1755-F317-1E38-443F8361E5A8}"/>
              </a:ext>
            </a:extLst>
          </p:cNvPr>
          <p:cNvPicPr>
            <a:picLocks noChangeAspect="1"/>
          </p:cNvPicPr>
          <p:nvPr/>
        </p:nvPicPr>
        <p:blipFill>
          <a:blip r:embed="rId6"/>
          <a:stretch>
            <a:fillRect/>
          </a:stretch>
        </p:blipFill>
        <p:spPr>
          <a:xfrm>
            <a:off x="10384681" y="3696195"/>
            <a:ext cx="1683372" cy="2404338"/>
          </a:xfrm>
          <a:prstGeom prst="rect">
            <a:avLst/>
          </a:prstGeom>
        </p:spPr>
      </p:pic>
      <p:graphicFrame>
        <p:nvGraphicFramePr>
          <p:cNvPr id="5" name="Table 4">
            <a:extLst>
              <a:ext uri="{FF2B5EF4-FFF2-40B4-BE49-F238E27FC236}">
                <a16:creationId xmlns:a16="http://schemas.microsoft.com/office/drawing/2014/main" id="{56F326A6-3476-B30B-3A72-9D3203D66643}"/>
              </a:ext>
            </a:extLst>
          </p:cNvPr>
          <p:cNvGraphicFramePr>
            <a:graphicFrameLocks noGrp="1"/>
          </p:cNvGraphicFramePr>
          <p:nvPr>
            <p:extLst>
              <p:ext uri="{D42A27DB-BD31-4B8C-83A1-F6EECF244321}">
                <p14:modId xmlns:p14="http://schemas.microsoft.com/office/powerpoint/2010/main" val="97127793"/>
              </p:ext>
            </p:extLst>
          </p:nvPr>
        </p:nvGraphicFramePr>
        <p:xfrm>
          <a:off x="366030" y="523080"/>
          <a:ext cx="11845491" cy="640080"/>
        </p:xfrm>
        <a:graphic>
          <a:graphicData uri="http://schemas.openxmlformats.org/drawingml/2006/table">
            <a:tbl>
              <a:tblPr firstRow="1" bandRow="1">
                <a:tableStyleId>{F5AB1C69-6EDB-4FF4-983F-18BD219EF322}</a:tableStyleId>
              </a:tblPr>
              <a:tblGrid>
                <a:gridCol w="661545">
                  <a:extLst>
                    <a:ext uri="{9D8B030D-6E8A-4147-A177-3AD203B41FA5}">
                      <a16:colId xmlns:a16="http://schemas.microsoft.com/office/drawing/2014/main" val="2915212829"/>
                    </a:ext>
                  </a:extLst>
                </a:gridCol>
                <a:gridCol w="1050428">
                  <a:extLst>
                    <a:ext uri="{9D8B030D-6E8A-4147-A177-3AD203B41FA5}">
                      <a16:colId xmlns:a16="http://schemas.microsoft.com/office/drawing/2014/main" val="1263731317"/>
                    </a:ext>
                  </a:extLst>
                </a:gridCol>
                <a:gridCol w="1066990">
                  <a:extLst>
                    <a:ext uri="{9D8B030D-6E8A-4147-A177-3AD203B41FA5}">
                      <a16:colId xmlns:a16="http://schemas.microsoft.com/office/drawing/2014/main" val="3493424009"/>
                    </a:ext>
                  </a:extLst>
                </a:gridCol>
                <a:gridCol w="916689">
                  <a:extLst>
                    <a:ext uri="{9D8B030D-6E8A-4147-A177-3AD203B41FA5}">
                      <a16:colId xmlns:a16="http://schemas.microsoft.com/office/drawing/2014/main" val="578596613"/>
                    </a:ext>
                  </a:extLst>
                </a:gridCol>
                <a:gridCol w="1760459">
                  <a:extLst>
                    <a:ext uri="{9D8B030D-6E8A-4147-A177-3AD203B41FA5}">
                      <a16:colId xmlns:a16="http://schemas.microsoft.com/office/drawing/2014/main" val="710035722"/>
                    </a:ext>
                  </a:extLst>
                </a:gridCol>
                <a:gridCol w="1635456">
                  <a:extLst>
                    <a:ext uri="{9D8B030D-6E8A-4147-A177-3AD203B41FA5}">
                      <a16:colId xmlns:a16="http://schemas.microsoft.com/office/drawing/2014/main" val="1371902183"/>
                    </a:ext>
                  </a:extLst>
                </a:gridCol>
                <a:gridCol w="1479203">
                  <a:extLst>
                    <a:ext uri="{9D8B030D-6E8A-4147-A177-3AD203B41FA5}">
                      <a16:colId xmlns:a16="http://schemas.microsoft.com/office/drawing/2014/main" val="1814095484"/>
                    </a:ext>
                  </a:extLst>
                </a:gridCol>
                <a:gridCol w="760435">
                  <a:extLst>
                    <a:ext uri="{9D8B030D-6E8A-4147-A177-3AD203B41FA5}">
                      <a16:colId xmlns:a16="http://schemas.microsoft.com/office/drawing/2014/main" val="2001367833"/>
                    </a:ext>
                  </a:extLst>
                </a:gridCol>
                <a:gridCol w="1145861">
                  <a:extLst>
                    <a:ext uri="{9D8B030D-6E8A-4147-A177-3AD203B41FA5}">
                      <a16:colId xmlns:a16="http://schemas.microsoft.com/office/drawing/2014/main" val="2964666558"/>
                    </a:ext>
                  </a:extLst>
                </a:gridCol>
                <a:gridCol w="1368425">
                  <a:extLst>
                    <a:ext uri="{9D8B030D-6E8A-4147-A177-3AD203B41FA5}">
                      <a16:colId xmlns:a16="http://schemas.microsoft.com/office/drawing/2014/main" val="695451150"/>
                    </a:ext>
                  </a:extLst>
                </a:gridCol>
              </a:tblGrid>
              <a:tr h="370840">
                <a:tc>
                  <a:txBody>
                    <a:bodyPr/>
                    <a:lstStyle/>
                    <a:p>
                      <a:pPr algn="r"/>
                      <a:r>
                        <a:rPr kumimoji="0" lang="en-GB" sz="1200" b="1" u="none" strike="noStrike" kern="1200" cap="none" spc="0" normalizeH="0" baseline="0" noProof="0">
                          <a:ln>
                            <a:noFill/>
                          </a:ln>
                          <a:solidFill>
                            <a:prstClr val="black"/>
                          </a:solidFill>
                          <a:effectLst/>
                          <a:uLnTx/>
                          <a:uFillTx/>
                        </a:rPr>
                        <a:t>Date:</a:t>
                      </a:r>
                    </a:p>
                    <a:p>
                      <a:pPr algn="r"/>
                      <a:r>
                        <a:rPr kumimoji="0" lang="en-GB" sz="1200" b="1" u="none" strike="noStrike" kern="1200" cap="none" spc="0" normalizeH="0" baseline="0" noProof="0">
                          <a:ln>
                            <a:noFill/>
                          </a:ln>
                          <a:solidFill>
                            <a:prstClr val="black"/>
                          </a:solidFill>
                          <a:effectLst/>
                          <a:uLnTx/>
                          <a:uFillTx/>
                        </a:rPr>
                        <a:t>Time:</a:t>
                      </a:r>
                      <a:endParaRPr lang="en-US" sz="1200">
                        <a:latin typeface="+mn-lt"/>
                      </a:endParaRPr>
                    </a:p>
                  </a:txBody>
                  <a:tcP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1" u="none" strike="noStrike" kern="1200" cap="none" spc="0" normalizeH="0" baseline="0" noProof="0" dirty="0">
                          <a:ln>
                            <a:noFill/>
                          </a:ln>
                          <a:solidFill>
                            <a:srgbClr val="4472C4"/>
                          </a:solidFill>
                          <a:effectLst/>
                          <a:uLnTx/>
                          <a:uFillTx/>
                        </a:rPr>
                        <a:t>07.09.2025  08:36 Am</a:t>
                      </a:r>
                    </a:p>
                  </a:txBody>
                  <a:tcP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r>
                        <a:rPr kumimoji="0" lang="en-US" sz="1200" b="1" u="none" strike="noStrike" kern="1200" cap="none" spc="0" normalizeH="0" baseline="0" noProof="0">
                          <a:ln>
                            <a:noFill/>
                          </a:ln>
                          <a:solidFill>
                            <a:prstClr val="black"/>
                          </a:solidFill>
                          <a:effectLst/>
                          <a:uLnTx/>
                          <a:uFillTx/>
                        </a:rPr>
                        <a:t>Incident title: </a:t>
                      </a:r>
                    </a:p>
                    <a:p>
                      <a:pPr marL="0" marR="0" lvl="0" indent="0" algn="r" defTabSz="914400" rtl="0" eaLnBrk="1" fontAlgn="auto" latinLnBrk="0" hangingPunct="1">
                        <a:lnSpc>
                          <a:spcPct val="100000"/>
                        </a:lnSpc>
                        <a:spcBef>
                          <a:spcPts val="0"/>
                        </a:spcBef>
                        <a:spcAft>
                          <a:spcPts val="0"/>
                        </a:spcAft>
                        <a:buClrTx/>
                        <a:buSzTx/>
                        <a:buFontTx/>
                        <a:buNone/>
                        <a:tabLst/>
                        <a:defRPr/>
                      </a:pPr>
                      <a:r>
                        <a:rPr kumimoji="0" lang="en-GB" sz="1200" b="1" u="none" strike="noStrike" kern="1200" cap="none" spc="0" normalizeH="0" baseline="0" noProof="0">
                          <a:ln>
                            <a:noFill/>
                          </a:ln>
                          <a:solidFill>
                            <a:prstClr val="black"/>
                          </a:solidFill>
                          <a:effectLst/>
                          <a:uLnTx/>
                          <a:uFillTx/>
                        </a:rPr>
                        <a:t>PIM#</a:t>
                      </a:r>
                      <a:endParaRPr kumimoji="0" lang="en-GB" sz="1200" b="1" i="0" u="none" strike="noStrike" kern="1200" cap="none" spc="0" normalizeH="0" baseline="0" noProof="0">
                        <a:ln>
                          <a:noFill/>
                        </a:ln>
                        <a:solidFill>
                          <a:prstClr val="black"/>
                        </a:solidFill>
                        <a:effectLst/>
                        <a:uLnTx/>
                        <a:uFillTx/>
                        <a:latin typeface="+mn-lt"/>
                        <a:ea typeface="+mn-ea"/>
                        <a:cs typeface="+mn-cs"/>
                      </a:endParaRPr>
                    </a:p>
                  </a:txBody>
                  <a:tcP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kumimoji="0" lang="en-US" sz="1200" b="1" u="none" strike="noStrike" kern="1200" cap="none" spc="0" normalizeH="0" baseline="0" noProof="0" dirty="0">
                          <a:ln>
                            <a:noFill/>
                          </a:ln>
                          <a:solidFill>
                            <a:srgbClr val="4472C4"/>
                          </a:solidFill>
                          <a:effectLst/>
                          <a:uLnTx/>
                          <a:uFillTx/>
                        </a:rPr>
                        <a:t>HiPo#24</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u="none" strike="noStrike" kern="1200" cap="none" spc="0" normalizeH="0" baseline="0" dirty="0">
                          <a:ln>
                            <a:noFill/>
                          </a:ln>
                          <a:solidFill>
                            <a:srgbClr val="4472C4"/>
                          </a:solidFill>
                          <a:effectLst/>
                          <a:uLnTx/>
                          <a:uFillTx/>
                          <a:latin typeface="+mn-lt"/>
                          <a:ea typeface="+mn-ea"/>
                          <a:cs typeface="+mn-cs"/>
                        </a:rPr>
                        <a:t>1181554</a:t>
                      </a:r>
                      <a:r>
                        <a:rPr lang="en-US" sz="1200" i="1" dirty="0">
                          <a:solidFill>
                            <a:schemeClr val="bg2">
                              <a:lumMod val="25000"/>
                            </a:schemeClr>
                          </a:solidFill>
                        </a:rPr>
                        <a:t> </a:t>
                      </a:r>
                    </a:p>
                    <a:p>
                      <a:r>
                        <a:rPr kumimoji="0" lang="en-US" sz="1200" b="1" u="none" strike="noStrike" kern="1200" cap="none" spc="0" normalizeH="0" baseline="0" noProof="0" dirty="0">
                          <a:ln>
                            <a:noFill/>
                          </a:ln>
                          <a:solidFill>
                            <a:srgbClr val="4472C4"/>
                          </a:solidFill>
                          <a:effectLst/>
                          <a:uLnTx/>
                          <a:uFillTx/>
                        </a:rPr>
                        <a:t>                         </a:t>
                      </a:r>
                      <a:endParaRPr lang="en-US" sz="1200" dirty="0">
                        <a:latin typeface="+mn-lt"/>
                      </a:endParaRPr>
                    </a:p>
                  </a:txBody>
                  <a:tcP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200" b="1" u="none" strike="noStrike" kern="1200" cap="none" spc="0" normalizeH="0" baseline="0" noProof="0" dirty="0">
                          <a:ln>
                            <a:noFill/>
                          </a:ln>
                          <a:solidFill>
                            <a:prstClr val="black"/>
                          </a:solidFill>
                          <a:effectLst/>
                          <a:uLnTx/>
                          <a:uFillTx/>
                        </a:rPr>
                        <a:t>Risk Category: </a:t>
                      </a:r>
                    </a:p>
                    <a:p>
                      <a:pPr marL="0" marR="0" lvl="0" indent="0" algn="r" defTabSz="914400" rtl="0" eaLnBrk="1" fontAlgn="auto" latinLnBrk="0" hangingPunct="1">
                        <a:lnSpc>
                          <a:spcPct val="100000"/>
                        </a:lnSpc>
                        <a:spcBef>
                          <a:spcPts val="0"/>
                        </a:spcBef>
                        <a:spcAft>
                          <a:spcPts val="0"/>
                        </a:spcAft>
                        <a:buClrTx/>
                        <a:buSzTx/>
                        <a:buFontTx/>
                        <a:buNone/>
                        <a:tabLst/>
                        <a:defRPr/>
                      </a:pPr>
                      <a:r>
                        <a:rPr lang="en-US" sz="1200" b="1" kern="1200" noProof="0" dirty="0">
                          <a:solidFill>
                            <a:schemeClr val="tx1"/>
                          </a:solidFill>
                        </a:rPr>
                        <a:t>Injury/Damage  </a:t>
                      </a:r>
                      <a:r>
                        <a:rPr lang="en-US" sz="1200" b="1" kern="1200" noProof="0" dirty="0">
                          <a:solidFill>
                            <a:schemeClr val="tx1"/>
                          </a:solidFill>
                          <a:latin typeface="+mn-lt"/>
                        </a:rPr>
                        <a:t>:</a:t>
                      </a:r>
                      <a:endParaRPr lang="en-US" sz="1200" b="1" kern="1200" dirty="0">
                        <a:solidFill>
                          <a:schemeClr val="tx1"/>
                        </a:solidFill>
                        <a:latin typeface="Gill Sans"/>
                        <a:ea typeface="+mn-ea"/>
                        <a:cs typeface="+mn-cs"/>
                      </a:endParaRPr>
                    </a:p>
                  </a:txBody>
                  <a:tcP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kumimoji="0" lang="en-US" sz="1200" b="1" u="none" strike="noStrike" kern="1200" cap="none" spc="0" normalizeH="0" baseline="0" noProof="0" dirty="0">
                          <a:ln>
                            <a:noFill/>
                          </a:ln>
                          <a:solidFill>
                            <a:srgbClr val="4472C4"/>
                          </a:solidFill>
                          <a:effectLst/>
                          <a:uLnTx/>
                          <a:uFillTx/>
                        </a:rPr>
                        <a:t>MVI</a:t>
                      </a:r>
                    </a:p>
                    <a:p>
                      <a:r>
                        <a:rPr kumimoji="0" lang="en-US" sz="1200" b="1" u="none" strike="noStrike" kern="1200" cap="none" spc="0" normalizeH="0" baseline="0" noProof="0" dirty="0">
                          <a:ln>
                            <a:noFill/>
                          </a:ln>
                          <a:solidFill>
                            <a:srgbClr val="4472C4"/>
                          </a:solidFill>
                          <a:effectLst/>
                          <a:uLnTx/>
                          <a:uFillTx/>
                          <a:latin typeface="+mn-lt"/>
                        </a:rPr>
                        <a:t>Minor Damage </a:t>
                      </a:r>
                      <a:endParaRPr lang="en-US" sz="1200" dirty="0">
                        <a:latin typeface="+mn-lt"/>
                      </a:endParaRPr>
                    </a:p>
                  </a:txBody>
                  <a:tcP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r>
                        <a:rPr kumimoji="0" lang="en-US" sz="1200" b="1" u="none" strike="noStrike" kern="1200" cap="none" spc="0" normalizeH="0" baseline="0" noProof="0">
                          <a:ln>
                            <a:noFill/>
                          </a:ln>
                          <a:solidFill>
                            <a:prstClr val="black"/>
                          </a:solidFill>
                          <a:effectLst/>
                          <a:uLnTx/>
                          <a:uFillTx/>
                        </a:rPr>
                        <a:t>Actual Severity:</a:t>
                      </a:r>
                    </a:p>
                    <a:p>
                      <a:pPr algn="r"/>
                      <a:r>
                        <a:rPr kumimoji="0" lang="en-US" sz="1200" b="1" u="none" strike="noStrike" kern="1200" cap="none" spc="0" normalizeH="0" baseline="0" noProof="0">
                          <a:ln>
                            <a:noFill/>
                          </a:ln>
                          <a:solidFill>
                            <a:prstClr val="black"/>
                          </a:solidFill>
                          <a:effectLst/>
                          <a:uLnTx/>
                          <a:uFillTx/>
                        </a:rPr>
                        <a:t>Potential severity: </a:t>
                      </a:r>
                      <a:endParaRPr lang="en-US" sz="1200">
                        <a:latin typeface="+mn-lt"/>
                      </a:endParaRPr>
                    </a:p>
                  </a:txBody>
                  <a:tcP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kumimoji="0" lang="en-GB" sz="1200" b="1" u="none" strike="noStrike" kern="1200" cap="none" spc="0" normalizeH="0" baseline="0" noProof="0" dirty="0">
                          <a:ln>
                            <a:noFill/>
                          </a:ln>
                          <a:solidFill>
                            <a:srgbClr val="4472C4"/>
                          </a:solidFill>
                          <a:effectLst/>
                          <a:uLnTx/>
                          <a:uFillTx/>
                          <a:latin typeface="+mn-lt"/>
                        </a:rPr>
                        <a:t>2A/0P</a:t>
                      </a:r>
                    </a:p>
                    <a:p>
                      <a:r>
                        <a:rPr kumimoji="0" lang="en-GB" sz="1200" b="1" u="none" strike="noStrike" kern="1200" cap="none" spc="0" normalizeH="0" baseline="0" noProof="0" dirty="0">
                          <a:ln>
                            <a:noFill/>
                          </a:ln>
                          <a:solidFill>
                            <a:srgbClr val="4472C4"/>
                          </a:solidFill>
                          <a:effectLst/>
                          <a:uLnTx/>
                          <a:uFillTx/>
                          <a:latin typeface="+mn-lt"/>
                        </a:rPr>
                        <a:t>C4P</a:t>
                      </a:r>
                    </a:p>
                  </a:txBody>
                  <a:tcP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r" defTabSz="914400" rtl="0" eaLnBrk="1" latinLnBrk="0" hangingPunct="1"/>
                      <a:r>
                        <a:rPr kumimoji="0" lang="en-GB" sz="1200" b="1" u="none" strike="noStrike" kern="1200" cap="none" spc="0" normalizeH="0" baseline="0" dirty="0">
                          <a:ln>
                            <a:noFill/>
                          </a:ln>
                          <a:solidFill>
                            <a:prstClr val="black"/>
                          </a:solidFill>
                          <a:effectLst/>
                          <a:uLnTx/>
                          <a:uFillTx/>
                        </a:rPr>
                        <a:t>Activity:</a:t>
                      </a:r>
                    </a:p>
                    <a:p>
                      <a:pPr marL="0" algn="r" defTabSz="914400" rtl="0" eaLnBrk="1" latinLnBrk="0" hangingPunct="1"/>
                      <a:r>
                        <a:rPr kumimoji="0" lang="en-GB" sz="1200" b="1" u="none" strike="noStrike" kern="1200" cap="none" spc="0" normalizeH="0" baseline="0" dirty="0">
                          <a:ln>
                            <a:noFill/>
                          </a:ln>
                          <a:solidFill>
                            <a:prstClr val="black"/>
                          </a:solidFill>
                          <a:effectLst/>
                          <a:uLnTx/>
                          <a:uFillTx/>
                        </a:rPr>
                        <a:t>Location:</a:t>
                      </a:r>
                      <a:endParaRPr kumimoji="0" lang="en-US" sz="1200" b="1" i="0" u="none" strike="noStrike" kern="1200" cap="none" spc="0" normalizeH="0" baseline="0" dirty="0">
                        <a:ln>
                          <a:noFill/>
                        </a:ln>
                        <a:solidFill>
                          <a:prstClr val="black"/>
                        </a:solidFill>
                        <a:effectLst/>
                        <a:uLnTx/>
                        <a:uFillTx/>
                        <a:latin typeface="+mn-lt"/>
                        <a:ea typeface="+mn-ea"/>
                        <a:cs typeface="+mn-cs"/>
                      </a:endParaRPr>
                    </a:p>
                  </a:txBody>
                  <a:tcP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kumimoji="0" lang="en-GB" sz="1200" b="1" u="none" strike="noStrike" kern="1200" cap="none" spc="0" normalizeH="0" baseline="0" dirty="0">
                          <a:ln>
                            <a:noFill/>
                          </a:ln>
                          <a:solidFill>
                            <a:srgbClr val="4472C4"/>
                          </a:solidFill>
                          <a:effectLst/>
                          <a:uLnTx/>
                          <a:uFillTx/>
                          <a:latin typeface="+mn-lt"/>
                          <a:ea typeface="+mn-ea"/>
                          <a:cs typeface="+mn-cs"/>
                        </a:rPr>
                        <a:t>Driving (Rig Move) </a:t>
                      </a:r>
                    </a:p>
                    <a:p>
                      <a:r>
                        <a:rPr kumimoji="0" lang="en-US" sz="1200" b="1" u="none" strike="noStrike" kern="1200" cap="none" spc="0" normalizeH="0" baseline="0" dirty="0">
                          <a:ln>
                            <a:noFill/>
                          </a:ln>
                          <a:solidFill>
                            <a:srgbClr val="4472C4"/>
                          </a:solidFill>
                          <a:effectLst/>
                          <a:uLnTx/>
                          <a:uFillTx/>
                          <a:latin typeface="+mn-lt"/>
                          <a:ea typeface="+mn-ea"/>
                          <a:cs typeface="+mn-cs"/>
                        </a:rPr>
                        <a:t>Fahud</a:t>
                      </a:r>
                    </a:p>
                  </a:txBody>
                  <a:tcP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134084804"/>
                  </a:ext>
                </a:extLst>
              </a:tr>
            </a:tbl>
          </a:graphicData>
        </a:graphic>
      </p:graphicFrame>
      <p:pic>
        <p:nvPicPr>
          <p:cNvPr id="6" name="Picture 5">
            <a:extLst>
              <a:ext uri="{FF2B5EF4-FFF2-40B4-BE49-F238E27FC236}">
                <a16:creationId xmlns:a16="http://schemas.microsoft.com/office/drawing/2014/main" id="{FE37ADFF-58BD-294A-F8F0-0F251128566F}"/>
              </a:ext>
            </a:extLst>
          </p:cNvP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2107278" y="6528451"/>
            <a:ext cx="5590517" cy="377985"/>
          </a:xfrm>
          <a:prstGeom prst="rect">
            <a:avLst/>
          </a:prstGeom>
        </p:spPr>
      </p:pic>
    </p:spTree>
    <p:extLst>
      <p:ext uri="{BB962C8B-B14F-4D97-AF65-F5344CB8AC3E}">
        <p14:creationId xmlns:p14="http://schemas.microsoft.com/office/powerpoint/2010/main" val="361620695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1CE45F78-3908-4D1A-82F1-C1ADC42E3FB1}"/>
              </a:ext>
            </a:extLst>
          </p:cNvPr>
          <p:cNvSpPr>
            <a:spLocks noGrp="1"/>
          </p:cNvSpPr>
          <p:nvPr>
            <p:ph type="title"/>
          </p:nvPr>
        </p:nvSpPr>
        <p:spPr>
          <a:xfrm>
            <a:off x="180870" y="-6892"/>
            <a:ext cx="12011130" cy="453582"/>
          </a:xfrm>
          <a:solidFill>
            <a:srgbClr val="FFC91D"/>
          </a:solidFill>
        </p:spPr>
        <p:txBody>
          <a:bodyPr>
            <a:normAutofit fontScale="90000"/>
          </a:bodyPr>
          <a:lstStyle/>
          <a:p>
            <a:pPr algn="ctr"/>
            <a:br>
              <a:rPr lang="en-GB" sz="2200" b="1" dirty="0">
                <a:solidFill>
                  <a:srgbClr val="00B050"/>
                </a:solidFill>
                <a:ea typeface="MS PGothic" pitchFamily="34" charset="-128"/>
              </a:rPr>
            </a:br>
            <a:br>
              <a:rPr lang="en-GB" sz="2200" b="1" dirty="0">
                <a:solidFill>
                  <a:srgbClr val="00B050"/>
                </a:solidFill>
                <a:ea typeface="MS PGothic" pitchFamily="34" charset="-128"/>
              </a:rPr>
            </a:br>
            <a:br>
              <a:rPr lang="en-GB" sz="2200" b="1" dirty="0">
                <a:solidFill>
                  <a:srgbClr val="00B050"/>
                </a:solidFill>
                <a:ea typeface="MS PGothic" pitchFamily="34" charset="-128"/>
              </a:rPr>
            </a:br>
            <a:r>
              <a:rPr lang="en-GB" sz="2700" b="1" dirty="0">
                <a:solidFill>
                  <a:srgbClr val="00B050"/>
                </a:solidFill>
                <a:ea typeface="MS PGothic" pitchFamily="34" charset="-128"/>
              </a:rPr>
              <a:t>Effective Learning </a:t>
            </a:r>
            <a:br>
              <a:rPr lang="en-GB" sz="2700" b="1" dirty="0">
                <a:solidFill>
                  <a:srgbClr val="00B050"/>
                </a:solidFill>
                <a:ea typeface="MS PGothic" pitchFamily="34" charset="-128"/>
              </a:rPr>
            </a:br>
            <a:br>
              <a:rPr lang="en-GB" sz="2200" b="1" dirty="0">
                <a:solidFill>
                  <a:srgbClr val="00B050"/>
                </a:solidFill>
                <a:ea typeface="MS PGothic" pitchFamily="34" charset="-128"/>
              </a:rPr>
            </a:br>
            <a:endParaRPr lang="en-US" dirty="0"/>
          </a:p>
        </p:txBody>
      </p:sp>
      <p:pic>
        <p:nvPicPr>
          <p:cNvPr id="2" name="Picture 1">
            <a:extLst>
              <a:ext uri="{FF2B5EF4-FFF2-40B4-BE49-F238E27FC236}">
                <a16:creationId xmlns:a16="http://schemas.microsoft.com/office/drawing/2014/main" id="{49C83480-07FA-41ED-8967-2820327476A1}"/>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084431" y="6498069"/>
            <a:ext cx="5590517" cy="377985"/>
          </a:xfrm>
          <a:prstGeom prst="rect">
            <a:avLst/>
          </a:prstGeom>
        </p:spPr>
      </p:pic>
      <p:sp>
        <p:nvSpPr>
          <p:cNvPr id="6" name="Rectangle 5">
            <a:extLst>
              <a:ext uri="{FF2B5EF4-FFF2-40B4-BE49-F238E27FC236}">
                <a16:creationId xmlns:a16="http://schemas.microsoft.com/office/drawing/2014/main" id="{2A4C66E9-CF65-4A0F-9A16-76B64C582F3A}"/>
              </a:ext>
            </a:extLst>
          </p:cNvPr>
          <p:cNvSpPr/>
          <p:nvPr/>
        </p:nvSpPr>
        <p:spPr>
          <a:xfrm>
            <a:off x="425605" y="1022338"/>
            <a:ext cx="10928195" cy="307777"/>
          </a:xfrm>
          <a:prstGeom prst="rect">
            <a:avLst/>
          </a:prstGeom>
        </p:spPr>
        <p:txBody>
          <a:bodyPr wrap="square">
            <a:spAutoFit/>
          </a:bodyPr>
          <a:lstStyle/>
          <a:p>
            <a:pPr marL="342900" marR="0" lvl="0" indent="-342900" algn="l"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prstClr val="black"/>
                </a:solidFill>
                <a:effectLst/>
                <a:uLnTx/>
                <a:uFillTx/>
                <a:latin typeface="Tahoma" pitchFamily="34" charset="0"/>
                <a:ea typeface="+mn-ea"/>
                <a:cs typeface="+mn-cs"/>
              </a:rPr>
              <a:t>To make sure learning is translated to the site day to day activities , please answer the below questions :-</a:t>
            </a:r>
          </a:p>
        </p:txBody>
      </p:sp>
      <p:sp>
        <p:nvSpPr>
          <p:cNvPr id="7" name="Rectangle 6">
            <a:extLst>
              <a:ext uri="{FF2B5EF4-FFF2-40B4-BE49-F238E27FC236}">
                <a16:creationId xmlns:a16="http://schemas.microsoft.com/office/drawing/2014/main" id="{4D883F2B-B3CE-4AB4-AB99-0AA90A5717A9}"/>
              </a:ext>
            </a:extLst>
          </p:cNvPr>
          <p:cNvSpPr/>
          <p:nvPr/>
        </p:nvSpPr>
        <p:spPr>
          <a:xfrm>
            <a:off x="905068" y="1680481"/>
            <a:ext cx="10655029" cy="4478149"/>
          </a:xfrm>
          <a:prstGeom prst="rect">
            <a:avLst/>
          </a:prstGeom>
        </p:spPr>
        <p:txBody>
          <a:bodyPr wrap="square">
            <a:spAutoFit/>
          </a:bodyPr>
          <a:lstStyle/>
          <a:p>
            <a:pPr marL="342900" marR="0" lvl="0" indent="-34290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0000FF"/>
                </a:solidFill>
                <a:effectLst/>
                <a:uLnTx/>
                <a:uFillTx/>
                <a:latin typeface="Tahoma" pitchFamily="34" charset="0"/>
                <a:ea typeface="+mn-ea"/>
                <a:cs typeface="+mn-cs"/>
              </a:rPr>
              <a:t>How</a:t>
            </a:r>
            <a:r>
              <a:rPr kumimoji="0" lang="en-US" sz="1800" b="1" i="0" u="none" strike="noStrike" kern="1200" cap="none" spc="0" normalizeH="0" baseline="0" noProof="0" dirty="0">
                <a:ln>
                  <a:noFill/>
                </a:ln>
                <a:solidFill>
                  <a:prstClr val="black">
                    <a:lumMod val="95000"/>
                    <a:lumOff val="5000"/>
                  </a:prstClr>
                </a:solidFill>
                <a:effectLst/>
                <a:uLnTx/>
                <a:uFillTx/>
                <a:latin typeface="Tahoma" pitchFamily="34" charset="0"/>
                <a:ea typeface="+mn-ea"/>
                <a:cs typeface="+mn-cs"/>
              </a:rPr>
              <a:t> learning </a:t>
            </a:r>
            <a:r>
              <a:rPr kumimoji="0" lang="en-US" sz="1800" b="1" i="0" u="none" strike="noStrike" kern="1200" cap="none" spc="0" normalizeH="0" baseline="0" noProof="0" dirty="0">
                <a:ln>
                  <a:noFill/>
                </a:ln>
                <a:solidFill>
                  <a:prstClr val="black"/>
                </a:solidFill>
                <a:effectLst/>
                <a:uLnTx/>
                <a:uFillTx/>
                <a:latin typeface="Tahoma" pitchFamily="34" charset="0"/>
                <a:ea typeface="+mn-ea"/>
                <a:cs typeface="+mn-cs"/>
              </a:rPr>
              <a:t>can be implemented at site ? </a:t>
            </a:r>
            <a:endParaRPr kumimoji="0" lang="en-US" sz="1800" b="0" i="0" u="none" strike="noStrike" kern="1200" cap="none" spc="0" normalizeH="0" baseline="0" noProof="0" dirty="0">
              <a:ln>
                <a:noFill/>
              </a:ln>
              <a:solidFill>
                <a:prstClr val="black"/>
              </a:solidFill>
              <a:effectLst/>
              <a:uLnTx/>
              <a:uFillTx/>
              <a:latin typeface="Tahoma" pitchFamily="34" charset="0"/>
              <a:ea typeface="+mn-ea"/>
              <a:cs typeface="+mn-cs"/>
            </a:endParaRPr>
          </a:p>
          <a:p>
            <a:pPr marL="342900" marR="0" lvl="0" indent="-342900" algn="l"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endParaRPr>
          </a:p>
          <a:p>
            <a:pPr marL="342900" marR="0" lvl="0" indent="-342900" algn="just"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kumimoji="0" lang="en-US" sz="1600" b="0" i="0" u="none" strike="noStrike" kern="1200" cap="none" spc="0" normalizeH="0" baseline="0" noProof="0" dirty="0">
                <a:ln>
                  <a:noFill/>
                </a:ln>
                <a:solidFill>
                  <a:srgbClr val="0033CC"/>
                </a:solidFill>
                <a:effectLst/>
                <a:uLnTx/>
                <a:uFillTx/>
                <a:latin typeface="Calibri" panose="020F0502020204030204" pitchFamily="34" charset="0"/>
                <a:ea typeface="+mn-ea"/>
                <a:cs typeface="+mn-cs"/>
              </a:rPr>
              <a:t>Educate drivers on the significance of selecting the appropriate gear when navigating inclines and declines in mountainous terrain, particularly in the Jebel areas. This can be achieved by conducting awareness sessions and incorporating discussions on this topic during daily Toolbox Talks (TBTs) before Jebel moves. </a:t>
            </a:r>
          </a:p>
          <a:p>
            <a:pPr marL="342900" marR="0" lvl="0" indent="-342900" algn="just"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kumimoji="0" lang="en-US" sz="1600" b="0" i="0" u="none" strike="noStrike" kern="1200" cap="none" spc="0" normalizeH="0" baseline="0" noProof="0" dirty="0">
                <a:ln>
                  <a:noFill/>
                </a:ln>
                <a:solidFill>
                  <a:srgbClr val="0033CC"/>
                </a:solidFill>
                <a:effectLst/>
                <a:uLnTx/>
                <a:uFillTx/>
                <a:latin typeface="Calibri" panose="020F0502020204030204" pitchFamily="34" charset="0"/>
                <a:ea typeface="+mn-ea"/>
                <a:cs typeface="+mn-cs"/>
              </a:rPr>
              <a:t>Install posters about gear selection for inclines and declines inside the driver cabins to improve driver awareness. This visual communication will be more effective than verbal instructions.</a:t>
            </a:r>
          </a:p>
          <a:p>
            <a:pPr marL="342900" marR="0" lvl="0" indent="-342900" algn="just"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kumimoji="0" lang="en-US" sz="1600" b="0" i="0" u="none" strike="noStrike" kern="1200" cap="none" spc="0" normalizeH="0" baseline="0" noProof="0" dirty="0">
                <a:ln>
                  <a:noFill/>
                </a:ln>
                <a:solidFill>
                  <a:srgbClr val="0033CC"/>
                </a:solidFill>
                <a:effectLst/>
                <a:uLnTx/>
                <a:uFillTx/>
                <a:latin typeface="Calibri" panose="020F0502020204030204" pitchFamily="34" charset="0"/>
                <a:ea typeface="+mn-ea"/>
                <a:cs typeface="+mn-cs"/>
              </a:rPr>
              <a:t>The concerned team should install road safety signs in incline and decline areas to alert drivers in advance, to reduce their speed.</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600" b="1" i="0" u="sng" strike="noStrike" kern="1200" cap="none" spc="0" normalizeH="0" baseline="0" noProof="0" dirty="0">
              <a:ln>
                <a:noFill/>
              </a:ln>
              <a:solidFill>
                <a:srgbClr val="0000FF"/>
              </a:solidFill>
              <a:effectLst/>
              <a:uLnTx/>
              <a:uFillTx/>
              <a:latin typeface="Tahoma"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0000FF"/>
                </a:solidFill>
                <a:effectLst/>
                <a:uLnTx/>
                <a:uFillTx/>
                <a:latin typeface="Tahoma" pitchFamily="34" charset="0"/>
                <a:ea typeface="+mn-ea"/>
                <a:cs typeface="+mn-cs"/>
              </a:rPr>
              <a:t>How</a:t>
            </a:r>
            <a:r>
              <a:rPr kumimoji="0" lang="en-US" sz="1800" b="1" i="0" u="none" strike="noStrike" kern="1200" cap="none" spc="0" normalizeH="0" baseline="0" noProof="0" dirty="0">
                <a:ln>
                  <a:noFill/>
                </a:ln>
                <a:solidFill>
                  <a:prstClr val="black">
                    <a:lumMod val="95000"/>
                    <a:lumOff val="5000"/>
                  </a:prstClr>
                </a:solidFill>
                <a:effectLst/>
                <a:uLnTx/>
                <a:uFillTx/>
                <a:latin typeface="Tahoma" pitchFamily="34" charset="0"/>
                <a:ea typeface="+mn-ea"/>
                <a:cs typeface="+mn-cs"/>
              </a:rPr>
              <a:t> can you </a:t>
            </a:r>
            <a:r>
              <a:rPr kumimoji="0" lang="en-US" sz="1600" b="1" i="0" u="none" strike="noStrike" kern="1200" cap="none" spc="0" normalizeH="0" baseline="0" noProof="0" dirty="0">
                <a:ln>
                  <a:noFill/>
                </a:ln>
                <a:solidFill>
                  <a:prstClr val="black"/>
                </a:solidFill>
                <a:effectLst/>
                <a:uLnTx/>
                <a:uFillTx/>
                <a:latin typeface="Tahoma" pitchFamily="34" charset="0"/>
                <a:ea typeface="+mn-ea"/>
                <a:cs typeface="+mn-cs"/>
              </a:rPr>
              <a:t>sustain the action ? </a:t>
            </a:r>
            <a:endParaRPr kumimoji="0" lang="en-US" sz="1600" b="0" i="0" u="none" strike="noStrike" kern="1200" cap="none" spc="0" normalizeH="0" baseline="0" noProof="0" dirty="0">
              <a:ln>
                <a:noFill/>
              </a:ln>
              <a:solidFill>
                <a:prstClr val="black"/>
              </a:solidFill>
              <a:effectLst/>
              <a:uLnTx/>
              <a:uFillTx/>
              <a:latin typeface="Tahoma" pitchFamily="34" charset="0"/>
              <a:ea typeface="+mn-ea"/>
              <a:cs typeface="+mn-cs"/>
            </a:endParaRPr>
          </a:p>
          <a:p>
            <a:pPr marL="342900" marR="0" lvl="0" indent="-342900" algn="l" defTabSz="914400" rtl="0" eaLnBrk="1" fontAlgn="auto" latinLnBrk="0" hangingPunct="1">
              <a:lnSpc>
                <a:spcPct val="100000"/>
              </a:lnSpc>
              <a:spcBef>
                <a:spcPts val="0"/>
              </a:spcBef>
              <a:spcAft>
                <a:spcPts val="0"/>
              </a:spcAft>
              <a:buClrTx/>
              <a:buSzTx/>
              <a:buFont typeface="+mj-lt"/>
              <a:buAutoNum type="arabicPeriod"/>
              <a:tabLst/>
              <a:defRPr/>
            </a:pPr>
            <a:endParaRPr kumimoji="0" lang="en-US" sz="1600" b="0" i="0" u="none" strike="noStrike" kern="1200" cap="none" spc="0" normalizeH="0" baseline="0" noProof="0" dirty="0">
              <a:ln>
                <a:noFill/>
              </a:ln>
              <a:solidFill>
                <a:srgbClr val="0033CC"/>
              </a:solidFill>
              <a:effectLst/>
              <a:uLnTx/>
              <a:uFillTx/>
              <a:latin typeface="Calibri" panose="020F0502020204030204" pitchFamily="34" charset="0"/>
              <a:ea typeface="+mn-ea"/>
              <a:cs typeface="+mn-cs"/>
              <a:sym typeface="Wingdings" pitchFamily="2" charset="2"/>
            </a:endParaRPr>
          </a:p>
          <a:p>
            <a:pPr marL="342900" marR="0" lvl="0" indent="-342900" algn="just"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kumimoji="0" lang="en-US" sz="1600" b="0" i="0" u="none" strike="noStrike" kern="1200" cap="none" spc="0" normalizeH="0" baseline="0" noProof="0" dirty="0">
                <a:ln>
                  <a:noFill/>
                </a:ln>
                <a:solidFill>
                  <a:srgbClr val="0033CC"/>
                </a:solidFill>
                <a:effectLst/>
                <a:uLnTx/>
                <a:uFillTx/>
                <a:latin typeface="Calibri" panose="020F0502020204030204" pitchFamily="34" charset="0"/>
                <a:ea typeface="+mn-ea"/>
                <a:cs typeface="+mn-cs"/>
                <a:sym typeface="Wingdings" pitchFamily="2" charset="2"/>
              </a:rPr>
              <a:t>Quarterly verification  to evaluate and analysis the effectiveness of this awareness sessions and daily TBTs</a:t>
            </a:r>
          </a:p>
          <a:p>
            <a:pPr marL="342900" marR="0" lvl="0" indent="-342900" algn="just"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kumimoji="0" lang="en-US" sz="1600" b="0" i="0" u="none" strike="noStrike" kern="1200" cap="none" spc="0" normalizeH="0" baseline="0" noProof="0" dirty="0">
                <a:ln>
                  <a:noFill/>
                </a:ln>
                <a:solidFill>
                  <a:srgbClr val="0033CC"/>
                </a:solidFill>
                <a:effectLst/>
                <a:uLnTx/>
                <a:uFillTx/>
                <a:latin typeface="Calibri" panose="020F0502020204030204" pitchFamily="34" charset="0"/>
                <a:ea typeface="+mn-ea"/>
                <a:cs typeface="+mn-cs"/>
                <a:sym typeface="Wingdings" pitchFamily="2" charset="2"/>
              </a:rPr>
              <a:t>Physical verification and assurance process to ensure all vehicles have occupied with the safety posters inside the cabins.</a:t>
            </a:r>
          </a:p>
          <a:p>
            <a:pPr marL="342900" marR="0" lvl="0" indent="-342900" algn="just"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kumimoji="0" lang="en-US" sz="1600" b="0" i="0" u="none" strike="noStrike" kern="1200" cap="none" spc="0" normalizeH="0" baseline="0" noProof="0" dirty="0">
                <a:ln>
                  <a:noFill/>
                </a:ln>
                <a:solidFill>
                  <a:srgbClr val="0033CC"/>
                </a:solidFill>
                <a:effectLst/>
                <a:uLnTx/>
                <a:uFillTx/>
                <a:latin typeface="Calibri" panose="020F0502020204030204" pitchFamily="34" charset="0"/>
                <a:ea typeface="+mn-ea"/>
                <a:cs typeface="+mn-cs"/>
                <a:sym typeface="Wingdings" pitchFamily="2" charset="2"/>
              </a:rPr>
              <a:t>Conduct physical verification and maintain effective communication with the client to ensure that all Jebel areas are equipped with safety alert signboards.</a:t>
            </a:r>
          </a:p>
        </p:txBody>
      </p:sp>
    </p:spTree>
    <p:extLst>
      <p:ext uri="{BB962C8B-B14F-4D97-AF65-F5344CB8AC3E}">
        <p14:creationId xmlns:p14="http://schemas.microsoft.com/office/powerpoint/2010/main" val="2429660822"/>
      </p:ext>
    </p:extLst>
  </p:cSld>
  <p:clrMapOvr>
    <a:masterClrMapping/>
  </p:clrMapOvr>
</p:sld>
</file>

<file path=ppt/theme/theme1.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Image" ma:contentTypeID="0x0101009148F5A04DDD49CBA7127AADA5FB792B00AADE34325A8B49CDA8BB4DB53328F214009C4067D375EDA046866D1CFD34BA6725" ma:contentTypeVersion="4" ma:contentTypeDescription="Upload an image." ma:contentTypeScope="" ma:versionID="5568808217e8896a20d35b78a187a54b">
  <xsd:schema xmlns:xsd="http://www.w3.org/2001/XMLSchema" xmlns:xs="http://www.w3.org/2001/XMLSchema" xmlns:p="http://schemas.microsoft.com/office/2006/metadata/properties" xmlns:ns1="http://schemas.microsoft.com/sharepoint/v3" xmlns:ns2="4880E4F8-4B7D-4BDD-91E3-E10D47036ECA" xmlns:ns3="http://schemas.microsoft.com/sharepoint/v3/fields" xmlns:ns4="4880e4f8-4b7d-4bdd-91e3-e10d47036eca" xmlns:ns5="9d51eac6-a7d5-47f5-a119-63d146adb134" targetNamespace="http://schemas.microsoft.com/office/2006/metadata/properties" ma:root="true" ma:fieldsID="95b9b289a8e8f4d106e4c69b136198e4" ns1:_="" ns2:_="" ns3:_="" ns4:_="" ns5:_="">
    <xsd:import namespace="http://schemas.microsoft.com/sharepoint/v3"/>
    <xsd:import namespace="4880E4F8-4B7D-4BDD-91E3-E10D47036ECA"/>
    <xsd:import namespace="http://schemas.microsoft.com/sharepoint/v3/fields"/>
    <xsd:import namespace="4880e4f8-4b7d-4bdd-91e3-e10d47036eca"/>
    <xsd:import namespace="9d51eac6-a7d5-47f5-a119-63d146adb134"/>
    <xsd:element name="properties">
      <xsd:complexType>
        <xsd:sequence>
          <xsd:element name="documentManagement">
            <xsd:complexType>
              <xsd:all>
                <xsd:element ref="ns1:FileRef" minOccurs="0"/>
                <xsd:element ref="ns1:File_x0020_Type" minOccurs="0"/>
                <xsd:element ref="ns1:HTML_x0020_File_x0020_Type" minOccurs="0"/>
                <xsd:element ref="ns1:FSObjType" minOccurs="0"/>
                <xsd:element ref="ns2:ThumbnailExists" minOccurs="0"/>
                <xsd:element ref="ns2:PreviewExists" minOccurs="0"/>
                <xsd:element ref="ns2:ImageWidth" minOccurs="0"/>
                <xsd:element ref="ns2:ImageHeight" minOccurs="0"/>
                <xsd:element ref="ns2:ImageCreateDate" minOccurs="0"/>
                <xsd:element ref="ns3:wic_System_Copyright" minOccurs="0"/>
                <xsd:element ref="ns4:Language" minOccurs="0"/>
                <xsd:element ref="ns4:DocId" minOccurs="0"/>
                <xsd:element ref="ns5:SharedWithUser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FileRef" ma:index="8" nillable="true" ma:displayName="URL Path" ma:hidden="true" ma:list="Docs" ma:internalName="FileRef" ma:readOnly="true" ma:showField="FullUrl">
      <xsd:simpleType>
        <xsd:restriction base="dms:Lookup"/>
      </xsd:simpleType>
    </xsd:element>
    <xsd:element name="File_x0020_Type" ma:index="9" nillable="true" ma:displayName="File Type" ma:hidden="true" ma:internalName="File_x0020_Type" ma:readOnly="true">
      <xsd:simpleType>
        <xsd:restriction base="dms:Text"/>
      </xsd:simpleType>
    </xsd:element>
    <xsd:element name="HTML_x0020_File_x0020_Type" ma:index="10" nillable="true" ma:displayName="HTML File Type" ma:hidden="true" ma:internalName="HTML_x0020_File_x0020_Type" ma:readOnly="true">
      <xsd:simpleType>
        <xsd:restriction base="dms:Text"/>
      </xsd:simpleType>
    </xsd:element>
    <xsd:element name="FSObjType" ma:index="11" nillable="true" ma:displayName="Item Type" ma:hidden="true" ma:list="Docs" ma:internalName="FSObjType" ma:readOnly="true" ma:showField="FSType">
      <xsd:simpleType>
        <xsd:restriction base="dms:Lookup"/>
      </xsd:simpleType>
    </xsd:element>
  </xsd:schema>
  <xsd:schema xmlns:xsd="http://www.w3.org/2001/XMLSchema" xmlns:xs="http://www.w3.org/2001/XMLSchema" xmlns:dms="http://schemas.microsoft.com/office/2006/documentManagement/types" xmlns:pc="http://schemas.microsoft.com/office/infopath/2007/PartnerControls" targetNamespace="4880E4F8-4B7D-4BDD-91E3-E10D47036ECA" elementFormDefault="qualified">
    <xsd:import namespace="http://schemas.microsoft.com/office/2006/documentManagement/types"/>
    <xsd:import namespace="http://schemas.microsoft.com/office/infopath/2007/PartnerControls"/>
    <xsd:element name="ThumbnailExists" ma:index="18" nillable="true" ma:displayName="Thumbnail Exists" ma:default="FALSE" ma:hidden="true" ma:internalName="ThumbnailExists" ma:readOnly="true">
      <xsd:simpleType>
        <xsd:restriction base="dms:Boolean"/>
      </xsd:simpleType>
    </xsd:element>
    <xsd:element name="PreviewExists" ma:index="19" nillable="true" ma:displayName="Preview Exists" ma:default="FALSE" ma:hidden="true" ma:internalName="PreviewExists" ma:readOnly="true">
      <xsd:simpleType>
        <xsd:restriction base="dms:Boolean"/>
      </xsd:simpleType>
    </xsd:element>
    <xsd:element name="ImageWidth" ma:index="20" nillable="true" ma:displayName="Width" ma:internalName="ImageWidth" ma:readOnly="true">
      <xsd:simpleType>
        <xsd:restriction base="dms:Unknown"/>
      </xsd:simpleType>
    </xsd:element>
    <xsd:element name="ImageHeight" ma:index="22" nillable="true" ma:displayName="Height" ma:internalName="ImageHeight" ma:readOnly="true">
      <xsd:simpleType>
        <xsd:restriction base="dms:Unknown"/>
      </xsd:simpleType>
    </xsd:element>
    <xsd:element name="ImageCreateDate" ma:index="25" nillable="true" ma:displayName="Date Picture Taken" ma:format="DateTime" ma:hidden="true" ma:internalName="ImageCreateDate">
      <xsd:simpleType>
        <xsd:restriction base="dms:DateTime"/>
      </xsd:simple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fields" elementFormDefault="qualified">
    <xsd:import namespace="http://schemas.microsoft.com/office/2006/documentManagement/types"/>
    <xsd:import namespace="http://schemas.microsoft.com/office/infopath/2007/PartnerControls"/>
    <xsd:element name="wic_System_Copyright" ma:index="26" nillable="true" ma:displayName="Copyright" ma:internalName="wic_System_Copyright">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4880e4f8-4b7d-4bdd-91e3-e10d47036eca" elementFormDefault="qualified">
    <xsd:import namespace="http://schemas.microsoft.com/office/2006/documentManagement/types"/>
    <xsd:import namespace="http://schemas.microsoft.com/office/infopath/2007/PartnerControls"/>
    <xsd:element name="Language" ma:index="27" nillable="true" ma:displayName="Language" ma:default="English 1" ma:format="Dropdown" ma:internalName="Language">
      <xsd:simpleType>
        <xsd:restriction base="dms:Choice">
          <xsd:enumeration value="English"/>
          <xsd:enumeration value="Arabic"/>
          <xsd:enumeration value="Hindi"/>
          <xsd:enumeration value="English 1"/>
          <xsd:enumeration value="English 2"/>
          <xsd:enumeration value="Arabic 1"/>
          <xsd:enumeration value="Arabic 2"/>
          <xsd:enumeration value="Hindi 1"/>
          <xsd:enumeration value="Hindi 2"/>
          <xsd:enumeration value="Malayalam 1"/>
          <xsd:enumeration value="Malayalam 2"/>
        </xsd:restriction>
      </xsd:simpleType>
    </xsd:element>
    <xsd:element name="DocId" ma:index="28" nillable="true" ma:displayName="DocId" ma:list="{9de017a3-70b4-41a0-b3a1-4f7a098545da}" ma:internalName="DocId" ma:showField="ID" ma:web="9d51eac6-a7d5-47f5-a119-63d146adb134">
      <xsd:simpleType>
        <xsd:restriction base="dms:Lookup"/>
      </xsd:simpleType>
    </xsd:element>
  </xsd:schema>
  <xsd:schema xmlns:xsd="http://www.w3.org/2001/XMLSchema" xmlns:xs="http://www.w3.org/2001/XMLSchema" xmlns:dms="http://schemas.microsoft.com/office/2006/documentManagement/types" xmlns:pc="http://schemas.microsoft.com/office/infopath/2007/PartnerControls" targetNamespace="9d51eac6-a7d5-47f5-a119-63d146adb134" elementFormDefault="qualified">
    <xsd:import namespace="http://schemas.microsoft.com/office/2006/documentManagement/types"/>
    <xsd:import namespace="http://schemas.microsoft.com/office/infopath/2007/PartnerControls"/>
    <xsd:element name="SharedWithUsers" ma:index="29"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ma:index="24" ma:displayName="Author"/>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ma:index="23" ma:displayName="Comments"/>
        <xsd:element name="keywords" minOccurs="0" maxOccurs="1" type="xsd:string" ma:index="14" ma:displayName="Keywords"/>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Language xmlns="4880e4f8-4b7d-4bdd-91e3-e10d47036eca">English</Language>
    <DocId xmlns="4880e4f8-4b7d-4bdd-91e3-e10d47036eca">92976</DocId>
    <ImageCreateDate xmlns="4880E4F8-4B7D-4BDD-91E3-E10D47036ECA" xsi:nil="true"/>
    <wic_System_Copyright xmlns="http://schemas.microsoft.com/sharepoint/v3/fields" xsi:nil="true"/>
  </documentManagement>
</p:properties>
</file>

<file path=customXml/itemProps1.xml><?xml version="1.0" encoding="utf-8"?>
<ds:datastoreItem xmlns:ds="http://schemas.openxmlformats.org/officeDocument/2006/customXml" ds:itemID="{C0786D8D-DE36-416A-9CAF-E12E54277057}"/>
</file>

<file path=customXml/itemProps2.xml><?xml version="1.0" encoding="utf-8"?>
<ds:datastoreItem xmlns:ds="http://schemas.openxmlformats.org/officeDocument/2006/customXml" ds:itemID="{489031E6-EE61-4F50-B54B-EC7BACEB87DB}"/>
</file>

<file path=customXml/itemProps3.xml><?xml version="1.0" encoding="utf-8"?>
<ds:datastoreItem xmlns:ds="http://schemas.openxmlformats.org/officeDocument/2006/customXml" ds:itemID="{4CF6A691-208D-4684-82A9-87508D96DD54}"/>
</file>

<file path=docProps/app.xml><?xml version="1.0" encoding="utf-8"?>
<Properties xmlns="http://schemas.openxmlformats.org/officeDocument/2006/extended-properties" xmlns:vt="http://schemas.openxmlformats.org/officeDocument/2006/docPropsVTypes">
  <TotalTime>10</TotalTime>
  <Words>794</Words>
  <Application>Microsoft Office PowerPoint</Application>
  <PresentationFormat>Widescreen</PresentationFormat>
  <Paragraphs>70</Paragraphs>
  <Slides>2</Slides>
  <Notes>2</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2</vt:i4>
      </vt:variant>
    </vt:vector>
  </HeadingPairs>
  <TitlesOfParts>
    <vt:vector size="12" baseType="lpstr">
      <vt:lpstr>MS PGothic</vt:lpstr>
      <vt:lpstr>Aptos</vt:lpstr>
      <vt:lpstr>Arial</vt:lpstr>
      <vt:lpstr>Calibri</vt:lpstr>
      <vt:lpstr>Calibri Light</vt:lpstr>
      <vt:lpstr>Gill Sans</vt:lpstr>
      <vt:lpstr>Segoe UI</vt:lpstr>
      <vt:lpstr>Tahoma</vt:lpstr>
      <vt:lpstr>Times New Roman</vt:lpstr>
      <vt:lpstr>1_Office Theme</vt:lpstr>
      <vt:lpstr>PowerPoint Presentation</vt:lpstr>
      <vt:lpstr>   Effective Learning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2nd Alert HiPo_24 MVI during rig move no injury </dc:title>
  <dc:creator>Rawahi, Ahmed MSE34</dc:creator>
  <cp:lastModifiedBy>Rawahi, Ahmed MSE34</cp:lastModifiedBy>
  <cp:revision>2</cp:revision>
  <dcterms:created xsi:type="dcterms:W3CDTF">2026-01-11T10:21:55Z</dcterms:created>
  <dcterms:modified xsi:type="dcterms:W3CDTF">2026-01-11T10:34:08Z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0x0101009148F5A04DDD49CBA7127AADA5FB792B00AADE34325A8B49CDA8BB4DB53328F214009C4067D375EDA046866D1CFD34BA6725</vt:lpwstr>
  </property>
</Properties>
</file>