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147482452" r:id="rId3"/>
    <p:sldId id="35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A4D43-D0C1-47BB-995F-6C692646E91E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062C-9BC2-4ED9-8A14-2977428B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4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4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0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1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5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0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7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39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6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0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3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7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968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11/01/2026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5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12" y="1440184"/>
            <a:ext cx="7791263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sz="1200" dirty="0">
                <a:solidFill>
                  <a:schemeClr val="dk1"/>
                </a:solidFill>
              </a:rPr>
              <a:t>While route to Nimr with casings load, about 50 km from Haima towards Nimr, the o/s (driver-side) steering </a:t>
            </a:r>
            <a:r>
              <a:rPr lang="en-US" sz="1200" dirty="0" err="1">
                <a:solidFill>
                  <a:schemeClr val="dk1"/>
                </a:solidFill>
              </a:rPr>
              <a:t>tyre</a:t>
            </a:r>
            <a:r>
              <a:rPr lang="en-US" sz="1200" dirty="0">
                <a:solidFill>
                  <a:schemeClr val="dk1"/>
                </a:solidFill>
              </a:rPr>
              <a:t> burst, causing the truck to veer off-road and stop on the left side. Due to the impact, the casings were dislodged and rested on the ground. </a:t>
            </a:r>
          </a:p>
          <a:p>
            <a:r>
              <a:rPr lang="en-US" sz="1200" dirty="0">
                <a:solidFill>
                  <a:schemeClr val="dk1"/>
                </a:solidFill>
              </a:rPr>
              <a:t>No injuries were reported, and no other parties were involved. </a:t>
            </a:r>
          </a:p>
          <a:p>
            <a:endParaRPr lang="en-US" sz="1200" dirty="0">
              <a:solidFill>
                <a:schemeClr val="dk1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Tires used in front steering axle are branded </a:t>
            </a:r>
            <a:r>
              <a:rPr lang="en-US" sz="1200" dirty="0" err="1"/>
              <a:t>Sailun</a:t>
            </a:r>
            <a:r>
              <a:rPr lang="en-US" sz="1200" dirty="0"/>
              <a:t> Tires.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Tires were in good condition during morning inspection of same day (inspected by vehicle inspector) Vehicle and load security  checks showed brakes, and load restraints were okay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Load shifted but driver inside the cabin was not hurt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Reflective Question: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dk1"/>
                </a:solidFill>
              </a:rPr>
              <a:t>Do you r</a:t>
            </a:r>
            <a:r>
              <a:rPr lang="en-US" sz="1200" dirty="0"/>
              <a:t>eport any unusual vehicle behavior immediately?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If you were the driver that day, what extra checks would you do next time?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Do you ensure the steering axle tires are branded tires?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Do you inspect the tires before starting the journey?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Do you ensure purchased tires are PDO authorized?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 &amp; Journey Manager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16362" y="6081490"/>
            <a:ext cx="763394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 You know how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to inspect the Tire?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F326A6-3476-B30B-3A72-9D3203D66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62512"/>
              </p:ext>
            </p:extLst>
          </p:nvPr>
        </p:nvGraphicFramePr>
        <p:xfrm>
          <a:off x="366030" y="523080"/>
          <a:ext cx="11845491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1545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50428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66990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16689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60459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35456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79203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760435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19.09.2025  12:01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Event 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25237888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Injury/Damage  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MVI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Finger Injury (LWC)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3A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Hima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37ADFF-58BD-294A-F8F0-0F25112856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052" y="6480015"/>
            <a:ext cx="5590517" cy="377985"/>
          </a:xfrm>
          <a:prstGeom prst="rect">
            <a:avLst/>
          </a:prstGeom>
        </p:spPr>
      </p:pic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C989F34C-4BFE-35B7-54F7-D6EAEB2C7AEB}"/>
              </a:ext>
            </a:extLst>
          </p:cNvPr>
          <p:cNvSpPr/>
          <p:nvPr/>
        </p:nvSpPr>
        <p:spPr>
          <a:xfrm>
            <a:off x="9679308" y="1943997"/>
            <a:ext cx="1569368" cy="1189180"/>
          </a:xfrm>
          <a:prstGeom prst="irregularSeal1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1F5D3-97BB-ABFC-4278-1E929B2E6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46" y="1295352"/>
            <a:ext cx="3748669" cy="2286000"/>
          </a:xfrm>
          <a:prstGeom prst="rect">
            <a:avLst/>
          </a:prstGeom>
        </p:spPr>
      </p:pic>
      <p:grpSp>
        <p:nvGrpSpPr>
          <p:cNvPr id="32" name="Group 131">
            <a:extLst>
              <a:ext uri="{FF2B5EF4-FFF2-40B4-BE49-F238E27FC236}">
                <a16:creationId xmlns:a16="http://schemas.microsoft.com/office/drawing/2014/main" id="{62D9B8CA-21ED-1119-8580-5E1A7A618944}"/>
              </a:ext>
            </a:extLst>
          </p:cNvPr>
          <p:cNvGrpSpPr>
            <a:grpSpLocks/>
          </p:cNvGrpSpPr>
          <p:nvPr/>
        </p:nvGrpSpPr>
        <p:grpSpPr bwMode="auto">
          <a:xfrm>
            <a:off x="8283480" y="3049388"/>
            <a:ext cx="565930" cy="480929"/>
            <a:chOff x="3504" y="544"/>
            <a:chExt cx="2287" cy="1855"/>
          </a:xfrm>
        </p:grpSpPr>
        <p:sp>
          <p:nvSpPr>
            <p:cNvPr id="56" name="Line 129">
              <a:extLst>
                <a:ext uri="{FF2B5EF4-FFF2-40B4-BE49-F238E27FC236}">
                  <a16:creationId xmlns:a16="http://schemas.microsoft.com/office/drawing/2014/main" id="{05DB606F-DA1A-DA7F-ED86-F10CE8008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Segoe UI"/>
              </a:endParaRPr>
            </a:p>
          </p:txBody>
        </p:sp>
        <p:sp>
          <p:nvSpPr>
            <p:cNvPr id="58" name="Line 130">
              <a:extLst>
                <a:ext uri="{FF2B5EF4-FFF2-40B4-BE49-F238E27FC236}">
                  <a16:creationId xmlns:a16="http://schemas.microsoft.com/office/drawing/2014/main" id="{F7F55CE3-7E9E-A096-0D04-E6E830F58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Segoe U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7480D6-0D21-3D76-C966-7E5C12CD0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646" y="3781822"/>
            <a:ext cx="3870840" cy="1962110"/>
          </a:xfrm>
          <a:prstGeom prst="rect">
            <a:avLst/>
          </a:prstGeom>
        </p:spPr>
      </p:pic>
      <p:sp>
        <p:nvSpPr>
          <p:cNvPr id="60" name="Freeform 132">
            <a:extLst>
              <a:ext uri="{FF2B5EF4-FFF2-40B4-BE49-F238E27FC236}">
                <a16:creationId xmlns:a16="http://schemas.microsoft.com/office/drawing/2014/main" id="{094DE07E-A83C-333D-C4CA-656A6E536075}"/>
              </a:ext>
            </a:extLst>
          </p:cNvPr>
          <p:cNvSpPr>
            <a:spLocks/>
          </p:cNvSpPr>
          <p:nvPr/>
        </p:nvSpPr>
        <p:spPr bwMode="auto">
          <a:xfrm>
            <a:off x="8328548" y="5614089"/>
            <a:ext cx="475795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Reflective Questions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496825"/>
            <a:ext cx="11650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to ensure continual improvement,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154968"/>
            <a:ext cx="1092819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all tires are inspected before each trip?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Drivers report unusual vehicle behavior right away especially related to tires?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Supervisors verify load checks before vehicles leave the yard?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- Do you ensure Driver/Vehicle inspector confirm the tire pressure is correct?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B80F0-C705-BD11-D7D6-CDCC9FA953F9}"/>
              </a:ext>
            </a:extLst>
          </p:cNvPr>
          <p:cNvSpPr txBox="1"/>
          <p:nvPr/>
        </p:nvSpPr>
        <p:spPr>
          <a:xfrm>
            <a:off x="180870" y="6582530"/>
            <a:ext cx="323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refer to the notes section for guidance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92978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DCBDEF3-9CB6-47D1-B1C5-2D7EAAFB5D00}"/>
</file>

<file path=customXml/itemProps2.xml><?xml version="1.0" encoding="utf-8"?>
<ds:datastoreItem xmlns:ds="http://schemas.openxmlformats.org/officeDocument/2006/customXml" ds:itemID="{3F844467-61E3-4871-841C-82F16E3C76B4}"/>
</file>

<file path=customXml/itemProps3.xml><?xml version="1.0" encoding="utf-8"?>
<ds:datastoreItem xmlns:ds="http://schemas.openxmlformats.org/officeDocument/2006/customXml" ds:itemID="{0AFBED13-E5E9-4A70-97ED-A25E3389B45E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602</Words>
  <Application>Microsoft Office PowerPoint</Application>
  <PresentationFormat>Widescreen</PresentationFormat>
  <Paragraphs>82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MS PGothic</vt:lpstr>
      <vt:lpstr>Aptos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1_Office Theme</vt:lpstr>
      <vt:lpstr>2_Office Theme</vt:lpstr>
      <vt:lpstr>PowerPoint Presentation</vt:lpstr>
      <vt:lpstr>   Management Reflective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HiPo_25 tire burst, causing the truck to veer off-road MVI</dc:title>
  <dc:creator>Rawahi, Ahmed MSE34</dc:creator>
  <cp:lastModifiedBy>Rawahi, Ahmed MSE34</cp:lastModifiedBy>
  <cp:revision>2</cp:revision>
  <dcterms:created xsi:type="dcterms:W3CDTF">2026-01-11T10:49:25Z</dcterms:created>
  <dcterms:modified xsi:type="dcterms:W3CDTF">2026-01-11T11:09:37Z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