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80" r:id="rId2"/>
    <p:sldId id="35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A745-A450-40B5-B987-C3CF0F38BDF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779F0-33DA-4AF0-A568-F6AE42ED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5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92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42" y="1407176"/>
            <a:ext cx="7870267" cy="42242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While installing side grills and extensions on a trailer, a driver's left-hand ring finger was caught between the extension and the trailer bed, causing a fracture. The driver received first aid on site and was later treated at Sultan Qaboos Hospital in Muscat.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Always assess the task before starting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– Identify potential hazards such as pinch points and line of fire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Never place hands or body parts in pinch points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– Use tools or safe positioning to avoid injury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Seek assistance when needed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– Do not proceed with tasks alone if support is required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Follow proper communication protocols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– Escalate if help is denied or unavailable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Stop work if conditions are unsafe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– Empowerment to STOP is available to all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Reflective Questions 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Is the pinch point hazard communicated in daily TBT?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Are you confident in stopping work if you feel it's unsafe?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Have you ever felt pressured to complete a task alone without proper support?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What would you do if your request for assistance was denied?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How do you ensure your hands and body are not in the line of fire during manual tasks?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227558" y="0"/>
            <a:ext cx="11964442" cy="4572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4A316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Calibri" panose="020F050202020403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7F71CD-3996-A9F3-4122-6BA4FE48D313}"/>
              </a:ext>
            </a:extLst>
          </p:cNvPr>
          <p:cNvSpPr/>
          <p:nvPr/>
        </p:nvSpPr>
        <p:spPr>
          <a:xfrm>
            <a:off x="489976" y="1007066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Logistics, Operation &amp; Construction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A2360-3AD5-3443-5500-84A16CBAF2A8}"/>
              </a:ext>
            </a:extLst>
          </p:cNvPr>
          <p:cNvSpPr txBox="1"/>
          <p:nvPr/>
        </p:nvSpPr>
        <p:spPr>
          <a:xfrm>
            <a:off x="605375" y="6016130"/>
            <a:ext cx="7482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2936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Be aware of the risk when preforming a task and always know your hand 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6DE3E-7B57-D1DE-97AA-854FE1B5AC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640" y="6550980"/>
            <a:ext cx="5590517" cy="37798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98D0EC2-F421-CFED-9301-4E305B203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20694"/>
              </p:ext>
            </p:extLst>
          </p:nvPr>
        </p:nvGraphicFramePr>
        <p:xfrm>
          <a:off x="489976" y="505178"/>
          <a:ext cx="1170202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3533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37706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54067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905586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39137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615648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61287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751225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131983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351851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25.08.2025  10:30 Am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LTI#14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181199                           </a:t>
                      </a:r>
                      <a:endParaRPr lang="en-US" sz="120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>
                          <a:solidFill>
                            <a:schemeClr val="tx1"/>
                          </a:solidFill>
                        </a:rPr>
                        <a:t>Injury </a:t>
                      </a:r>
                      <a:r>
                        <a:rPr lang="en-US" sz="1200" b="1" kern="1200" noProof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Hands &amp; Fingers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Finger Injury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D3P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Trailer Securing</a:t>
                      </a: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MAF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550DCE0-27B7-59F9-ACBB-A970EEFC5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73" y="1295352"/>
            <a:ext cx="3739242" cy="236224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921418-AB6F-914B-5C9B-11CE819CC7BD}"/>
              </a:ext>
            </a:extLst>
          </p:cNvPr>
          <p:cNvSpPr/>
          <p:nvPr/>
        </p:nvSpPr>
        <p:spPr>
          <a:xfrm>
            <a:off x="9199345" y="2306950"/>
            <a:ext cx="1720876" cy="667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31">
            <a:extLst>
              <a:ext uri="{FF2B5EF4-FFF2-40B4-BE49-F238E27FC236}">
                <a16:creationId xmlns:a16="http://schemas.microsoft.com/office/drawing/2014/main" id="{C7EE4D5F-A2CE-4C47-6E03-BAA0D512C685}"/>
              </a:ext>
            </a:extLst>
          </p:cNvPr>
          <p:cNvGrpSpPr>
            <a:grpSpLocks/>
          </p:cNvGrpSpPr>
          <p:nvPr/>
        </p:nvGrpSpPr>
        <p:grpSpPr bwMode="auto">
          <a:xfrm>
            <a:off x="11386119" y="2796551"/>
            <a:ext cx="416194" cy="365909"/>
            <a:chOff x="3504" y="544"/>
            <a:chExt cx="2287" cy="1855"/>
          </a:xfrm>
        </p:grpSpPr>
        <p:sp>
          <p:nvSpPr>
            <p:cNvPr id="13" name="Line 129">
              <a:extLst>
                <a:ext uri="{FF2B5EF4-FFF2-40B4-BE49-F238E27FC236}">
                  <a16:creationId xmlns:a16="http://schemas.microsoft.com/office/drawing/2014/main" id="{A7C6EF7C-4A37-558B-4EA5-707D5EADF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Line 130">
              <a:extLst>
                <a:ext uri="{FF2B5EF4-FFF2-40B4-BE49-F238E27FC236}">
                  <a16:creationId xmlns:a16="http://schemas.microsoft.com/office/drawing/2014/main" id="{A3466863-6385-3629-C031-F4E064AF7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A0446E6-086E-5B8C-4BF3-E279C0A23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072" y="3820267"/>
            <a:ext cx="3726966" cy="2263939"/>
          </a:xfrm>
          <a:prstGeom prst="rect">
            <a:avLst/>
          </a:prstGeom>
        </p:spPr>
      </p:pic>
      <p:sp>
        <p:nvSpPr>
          <p:cNvPr id="18" name="Freeform 132">
            <a:extLst>
              <a:ext uri="{FF2B5EF4-FFF2-40B4-BE49-F238E27FC236}">
                <a16:creationId xmlns:a16="http://schemas.microsoft.com/office/drawing/2014/main" id="{621AEAA6-5AF6-1D42-E0EB-08FBA37E9C72}"/>
              </a:ext>
            </a:extLst>
          </p:cNvPr>
          <p:cNvSpPr/>
          <p:nvPr/>
        </p:nvSpPr>
        <p:spPr bwMode="auto">
          <a:xfrm>
            <a:off x="11324159" y="4457804"/>
            <a:ext cx="416194" cy="432003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81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>
                <a:solidFill>
                  <a:srgbClr val="00B050"/>
                </a:solidFill>
                <a:ea typeface="MS PGothic" pitchFamily="34" charset="-128"/>
              </a:rPr>
              <a:t>Management Reflective Questions</a:t>
            </a:r>
            <a:br>
              <a:rPr lang="en-GB" sz="2700" b="1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>
                <a:solidFill>
                  <a:srgbClr val="00B050"/>
                </a:solidFill>
                <a:ea typeface="MS PGothic" pitchFamily="34" charset="-128"/>
              </a:rPr>
            </a:b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496825"/>
            <a:ext cx="11650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to ensure continual improvement,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154968"/>
            <a:ext cx="10928195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your employees aware that they can seek help when they are struggling to accomplish a simple task on their own?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drivers provided with proper support and assistance when handling equipment or performing physical tasks?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aware about the task risk and hazards?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that ‘Empowerment To STOP’ is communicated to all employees?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that ‘PDO golden rules and LSR’ are communicated to all employees?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Is the vendor providing sufficient supervision during loading operation?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ensure that no one works unsupervised in your facility?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Do you support other workers in your facility who are not your employees?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* If the answer is NO to any of the above questions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B80F0-C705-BD11-D7D6-CDCC9FA953F9}"/>
              </a:ext>
            </a:extLst>
          </p:cNvPr>
          <p:cNvSpPr txBox="1"/>
          <p:nvPr/>
        </p:nvSpPr>
        <p:spPr>
          <a:xfrm>
            <a:off x="180870" y="6582530"/>
            <a:ext cx="323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refer to the notes section for guidance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92975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E248CFA-758A-4395-AB30-FFABF8862258}"/>
</file>

<file path=customXml/itemProps2.xml><?xml version="1.0" encoding="utf-8"?>
<ds:datastoreItem xmlns:ds="http://schemas.openxmlformats.org/officeDocument/2006/customXml" ds:itemID="{9D61B99A-86BE-4820-8F7A-BBB6140BEA63}"/>
</file>

<file path=customXml/itemProps3.xml><?xml version="1.0" encoding="utf-8"?>
<ds:datastoreItem xmlns:ds="http://schemas.openxmlformats.org/officeDocument/2006/customXml" ds:itemID="{EED3229E-F3E3-47FE-9F22-4CFD94F0F64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692</Words>
  <Application>Microsoft Office PowerPoint</Application>
  <PresentationFormat>Widescreen</PresentationFormat>
  <Paragraphs>94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Aptos</vt:lpstr>
      <vt:lpstr>Arial</vt:lpstr>
      <vt:lpstr>Calibri</vt:lpstr>
      <vt:lpstr>Gill Sans</vt:lpstr>
      <vt:lpstr>Tahoma</vt:lpstr>
      <vt:lpstr>Times New Roman</vt:lpstr>
      <vt:lpstr>1_Office Theme</vt:lpstr>
      <vt:lpstr>PowerPoint Presentation</vt:lpstr>
      <vt:lpstr>   Management Reflective 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LTI_14 while installing side grills driver got Injured  </dc:title>
  <dc:creator>Rawahi, Ahmed MSE34</dc:creator>
  <cp:lastModifiedBy>Rawahi, Ahmed MSE34</cp:lastModifiedBy>
  <cp:revision>2</cp:revision>
  <dcterms:created xsi:type="dcterms:W3CDTF">2026-01-11T10:04:03Z</dcterms:created>
  <dcterms:modified xsi:type="dcterms:W3CDTF">2026-01-11T10:07:14Z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