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21474824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082B-568D-4C20-8482-0CFCDDE27F63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E0A00-FEF5-4AC3-B8BD-D5669C9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4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0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3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77" y="1392565"/>
            <a:ext cx="7493474" cy="42627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algn="just"/>
            <a:r>
              <a:rPr lang="en-US" sz="1100" dirty="0"/>
              <a:t>During the make-up of the multi-cut MEB assembly with the float sub, the operation was being conducted offline at the ground. The crew were using a chain tong and pipe wrench to apply torque. While applying torque, the chain tong slipped, causing the entire assembly (which was placed on a piece of wood) to rotate and lose stability. Consequently, the float sub and assembly roll onto the right foot of a Roustabout, He was escorted to the clinic for further evaluation and medical attention. X-ray reveal a non-displaced fracture in the foot.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600" b="1" dirty="0">
                <a:solidFill>
                  <a:srgbClr val="0070C0"/>
                </a:solidFill>
                <a:ea typeface="宋体" panose="02010600030101010101" pitchFamily="2" charset="-122"/>
              </a:rPr>
              <a:t>Why it happened/Finding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The specific risk of assembly instability during torque application was not fully identified during the planning phase.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The chain tong and pipe wrench was in good condition, and no defects were reported.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The assembly was placed on a wooden base, which did not provide stable support on both sides.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The chain tong slipped, releasing uncontrolled energy, which caused the assembly to rotate and fall onto the roustabout’s leg.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 Toolbox Talk (TBT) was conducted before starting the job, and the Driller and Fishing Engineer supervised the task.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Stop Work Authority was not exercised when the roustabout was standing in the line of fire, and no intervention occurred until after the incident.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ea typeface="宋体" panose="02010600030101010101" pitchFamily="2" charset="-122"/>
              </a:rPr>
              <a:t>Reflective Questions: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Did supervisors adequately assess risks and ensure that all controls were in place before starting the activity?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Did supervisors ensure that STOP Work Authority was effectively implemented and that the crew intervened when someone was at risk?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Did supervisors ensure that the Out of Sight register was kept up to date and that activities were carried out in line with the identified controls?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6" y="3680559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lang="en-US" b="1" dirty="0">
                <a:solidFill>
                  <a:srgbClr val="FF0000"/>
                </a:solidFill>
              </a:rPr>
              <a:t>Site employees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365177" y="5696972"/>
            <a:ext cx="751214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GB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secure the BHA is secured with appropriate timber stands—and keep all personnel out of the Line of Fire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78A58-9479-A9E8-7F1F-4D6E041AC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3" b="22222"/>
          <a:stretch>
            <a:fillRect/>
          </a:stretch>
        </p:blipFill>
        <p:spPr>
          <a:xfrm>
            <a:off x="8294647" y="1280703"/>
            <a:ext cx="3748667" cy="231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1761F-CC89-6E50-85D3-9134B1C5D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64" y="3657758"/>
            <a:ext cx="3806585" cy="2310809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723571" y="553216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1273B7-2ACF-B407-B803-78B979730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127940"/>
              </p:ext>
            </p:extLst>
          </p:nvPr>
        </p:nvGraphicFramePr>
        <p:xfrm>
          <a:off x="416362" y="531256"/>
          <a:ext cx="11677852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327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889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1144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060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0772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5411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652093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16-09-2025 06:12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LTI#16 25261703        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Struck by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Leg Injury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C3P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endParaRPr kumimoji="0" lang="en-GB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 up BHA on the ground</a:t>
                      </a:r>
                    </a:p>
                    <a:p>
                      <a:r>
                        <a:rPr kumimoji="0" lang="en-GB" sz="1100" b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Qarn Alam </a:t>
                      </a:r>
                      <a:endParaRPr kumimoji="0"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Reflective Questions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06944" y="634395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31901" y="1622022"/>
            <a:ext cx="112095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we have a practice of updating Job Risk Assessments when new or temporary activities arise—even if they appear routine?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How can we make sure housekeeping tasks are done safely, especially near edges or fragile areas?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we have a system to ensure all temporary installations (such as electrical cables) are planned, approved, and included in risk assessments?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Are fragile surfaces clearly identified in the site hazard register and effectively barricaded with rigid barriers and warning signage—not just caution tape?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Do we verify that scaffolding tags are updated and reflect the real-time access restrictions—especially when access leads to incomplete or hazardous areas?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Is the buddy system enforced even during “minor” housekeeping or close-out tasks?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</a:rPr>
              <a:t>Are shift-closeout procedures robust enough to verify area safety, not just personnel headcount?</a:t>
            </a:r>
          </a:p>
        </p:txBody>
      </p:sp>
    </p:spTree>
    <p:extLst>
      <p:ext uri="{BB962C8B-B14F-4D97-AF65-F5344CB8AC3E}">
        <p14:creationId xmlns:p14="http://schemas.microsoft.com/office/powerpoint/2010/main" val="1386663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92961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EC03264-3357-4FDD-8ECE-63CA15DA82BE}"/>
</file>

<file path=customXml/itemProps2.xml><?xml version="1.0" encoding="utf-8"?>
<ds:datastoreItem xmlns:ds="http://schemas.openxmlformats.org/officeDocument/2006/customXml" ds:itemID="{C2165EDF-FC28-4982-8F8E-F35119286C0F}"/>
</file>

<file path=customXml/itemProps3.xml><?xml version="1.0" encoding="utf-8"?>
<ds:datastoreItem xmlns:ds="http://schemas.openxmlformats.org/officeDocument/2006/customXml" ds:itemID="{07E59B18-2106-4674-B14E-BFC25A3834F3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813</Words>
  <Application>Microsoft Office PowerPoint</Application>
  <PresentationFormat>Widescreen</PresentationFormat>
  <Paragraphs>71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MS PGothic</vt:lpstr>
      <vt:lpstr>宋体</vt:lpstr>
      <vt:lpstr>Aptos</vt:lpstr>
      <vt:lpstr>Arial</vt:lpstr>
      <vt:lpstr>Calibri</vt:lpstr>
      <vt:lpstr>Calibri Light</vt:lpstr>
      <vt:lpstr>Gill Sans</vt:lpstr>
      <vt:lpstr>Tahoma</vt:lpstr>
      <vt:lpstr>Times New Roman</vt:lpstr>
      <vt:lpstr>1_Office Theme</vt:lpstr>
      <vt:lpstr>PowerPoint Presentation</vt:lpstr>
      <vt:lpstr>   Management Reflective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LTI_16 foot injury while make upd BHA</dc:title>
  <dc:creator>Rawahi, Ahmed MSE34</dc:creator>
  <cp:lastModifiedBy>Rawahi, Ahmed MSE34</cp:lastModifiedBy>
  <cp:revision>9</cp:revision>
  <dcterms:created xsi:type="dcterms:W3CDTF">2025-07-13T12:04:25Z</dcterms:created>
  <dcterms:modified xsi:type="dcterms:W3CDTF">2025-12-24T11:14:14Z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