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6776020" r:id="rId2"/>
    <p:sldId id="21474824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A79-939F-4643-A6E1-4DC99D238245}" type="datetimeFigureOut">
              <a:rPr lang="en-US" smtClean="0"/>
              <a:t>13/11/2024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13816-A4B6-4E60-BAC1-FCE26F0F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all dates and titles are input 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strap line should be the main point you want to get across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334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1334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34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334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Ensure all dates and titles are input 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3CC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33CC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3CC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33CC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Imagine you have to audit other companies to see if they could have the same issues.</a:t>
            </a: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33CC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defTabSz="13346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33CC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These questions should start with: Do you ensure…………………?</a:t>
            </a:r>
            <a:endParaRPr lang="en-US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FF9CF10-DB9D-47C9-8E16-D6A3F4FA227B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E7130F6-A862-44D2-A14E-B2C20CDC01C5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4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07194C-2AB5-413A-9AA5-A771B9E8A552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F712240-4F58-493A-9D51-AB16F57D4E6C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5D268A6-FD1D-47D0-B208-912FF8D39751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4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31C0E0-4573-4BD6-8B65-180F52F341E4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F8CCC4C-7860-42B9-9138-88043014C614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28F6EBD-7F84-4D8D-B773-ED5332B950BC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2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F11825F-4E57-4BE8-BC43-A73E9F116EDD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3194C1D-71D9-4AD9-94C0-FE1901A2EFEC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036F1CA-1D50-4370-A3D0-DC38D9B2421C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1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03476C5-1C1C-4C9A-8D15-53A55F4E416C}" type="datetime1">
              <a:rPr lang="en-US" smtClean="0"/>
              <a:t>13/11/2024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6361" y="1897950"/>
            <a:ext cx="7791263" cy="3662541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What happened?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On the 9th of August 2024, at about 08:15hrs, a hired tipper was traveling from Nimr borrow pit to Amin site location via  the Bahja-Marmul blacktop road. While the driver was attempting to turn left, he collided with a third-party vehicle traveling toward Nimr in the opposite direction. This incident resulted in one immediate fatality, and multiple injuries to other vehicle occupants in the third-party vehicle. The tipper driver escaped unharmed.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rPr>
              <a:t>Why it happened/Finding :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Tipper Driver misjudged the speed of the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 Party Driver, and the amount of time required to make the turn from the black top.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Tipper Driver was taking a left turn before reaching the middle of the junction.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The road was devoid of any signages to warn 3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rd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+mn-ea"/>
              </a:rPr>
              <a:t> Party Drivers of the numerous junctions and other road hazards.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There was no route survey assessment conducted in the area, thus risk of multiple junctions joining the main road nor covered in HEMP.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anose="020B0604030504040204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n-cs"/>
              </a:rPr>
              <a:t>Your learning from this incident: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anose="020B0604030504040204" pitchFamily="34" charset="0"/>
            </a:endParaRPr>
          </a:p>
          <a:p>
            <a:pPr marL="285750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Drivers: Do you ensure to come to complete stop at a T-junction when there is oncoming traffic?</a:t>
            </a:r>
          </a:p>
          <a:p>
            <a:pPr marL="285750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Journey Managers: Do you communicate the safest routes in your work locations to your Drivers?</a:t>
            </a:r>
          </a:p>
          <a:p>
            <a:pPr marL="285750" marR="0" lvl="0" indent="-193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All Personnel: Are you aware of the PDO recommended route to Salalah and ensure you follow the same?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16361" y="737848"/>
            <a:ext cx="1162695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09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3rd Party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Fatality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MVI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C4P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Driving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296" y="1184694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3680" y="5889025"/>
            <a:ext cx="695598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Always come to a stop at junctions with oncoming traffic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EFDF94-D72E-403C-43FA-BB229445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640" y="6497099"/>
            <a:ext cx="467360" cy="36090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F64E4-CF39-E842-A871-400C57C21E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87DEFB-7BDD-2E83-A6E7-B1A6E9C7E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481" y="3776181"/>
            <a:ext cx="3437938" cy="2343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FE08B7-9452-0DAA-3882-899D8DEEB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1115" y="5473250"/>
            <a:ext cx="740885" cy="585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D717A-0B51-18F3-C77E-5367237496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6481" y="1280286"/>
            <a:ext cx="3437938" cy="2458593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FAD66D8-6118-A92C-072E-7D4A5822A7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6667" y="3251602"/>
            <a:ext cx="454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  <a:t>Management self-audit </a:t>
            </a:r>
            <a:br>
              <a:rPr lang="en-GB" sz="27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anose="020B0600070205080204" pitchFamily="34" charset="-128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280" y="1062433"/>
            <a:ext cx="1059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133" y="1680481"/>
            <a:ext cx="109281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Confirm the following: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Have you assessed the routes your crew drive to work, to identify and mitigate the risks that may be present?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your Drivers know the safest route(s) for their routine and non-routine journeys?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Do you ensure Drivers are made aware of the risks of turning at junctions and intersections?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* If the answer is NO to any of the above questions,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73241C-A698-25D3-73F0-F1727A340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09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8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/202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Incident title: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3rd Party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sym typeface="+mn-ea"/>
              </a:rPr>
              <a:t>Fatality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MVI Collision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C4P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Activity: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Driving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CF0F986-1F42-379D-3B6F-1AA81762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4640" y="6497099"/>
            <a:ext cx="467360" cy="36090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F64E4-CF39-E842-A871-400C57C21E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92893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3954846-1EF6-47BA-A453-C532858503B6}"/>
</file>

<file path=customXml/itemProps2.xml><?xml version="1.0" encoding="utf-8"?>
<ds:datastoreItem xmlns:ds="http://schemas.openxmlformats.org/officeDocument/2006/customXml" ds:itemID="{032F108C-7F75-4720-B433-C5495D2F6C79}"/>
</file>

<file path=customXml/itemProps3.xml><?xml version="1.0" encoding="utf-8"?>
<ds:datastoreItem xmlns:ds="http://schemas.openxmlformats.org/officeDocument/2006/customXml" ds:itemID="{B060F732-251B-48AC-BB1E-A411FABBD573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652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MS PGothic</vt:lpstr>
      <vt:lpstr>Arial</vt:lpstr>
      <vt:lpstr>Book Antiqua</vt:lpstr>
      <vt:lpstr>Calibri</vt:lpstr>
      <vt:lpstr>Calibri Light</vt:lpstr>
      <vt:lpstr>Tahoma</vt:lpstr>
      <vt:lpstr>Times New Roman</vt:lpstr>
      <vt:lpstr>1_Office Theme</vt:lpstr>
      <vt:lpstr>PowerPoint Presentation</vt:lpstr>
      <vt:lpstr>   Management self-audit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Party Fatality 2nd alerts Driver MVI </dc:title>
  <dc:creator>Rawahi, Ahmed MSE34</dc:creator>
  <cp:lastModifiedBy>Abdulrahman, Hafizu MSE771</cp:lastModifiedBy>
  <cp:revision>2</cp:revision>
  <dcterms:created xsi:type="dcterms:W3CDTF">2024-10-19T16:51:36Z</dcterms:created>
  <dcterms:modified xsi:type="dcterms:W3CDTF">2024-11-13T13:06:39Z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