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7C887BC2-4967-487A-8D32-CA6301DE9288}"/>
    <pc:docChg chg="modSld">
      <pc:chgData name="Konduru, Raju IDI63X" userId="d8c4c54e-792b-4728-ba18-36787d9218e6" providerId="ADAL" clId="{7C887BC2-4967-487A-8D32-CA6301DE9288}" dt="2024-03-27T05:16:21.775" v="1" actId="6549"/>
      <pc:docMkLst>
        <pc:docMk/>
      </pc:docMkLst>
      <pc:sldChg chg="modSp mod">
        <pc:chgData name="Konduru, Raju IDI63X" userId="d8c4c54e-792b-4728-ba18-36787d9218e6" providerId="ADAL" clId="{7C887BC2-4967-487A-8D32-CA6301DE9288}" dt="2024-03-27T05:16:21.775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7C887BC2-4967-487A-8D32-CA6301DE9288}" dt="2024-03-27T05:16:21.775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17556" y="254073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5" y="2862280"/>
            <a:ext cx="73372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During shifting of the sleeper foundation for flowline construction using the tool carrier with fork, the Banksman was attempting to remove a stone trapped between the fork and sleeper base. Suddenly, the sleeper foundation moved crushing his right-hand thumb and causing fracture.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of can it 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83571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03.09.2022@</a:t>
                      </a:r>
                      <a:r>
                        <a:rPr lang="en-GB" sz="1400" b="0" kern="1200" baseline="0" dirty="0"/>
                        <a:t>11:35hrs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Construction site, Nimr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94717"/>
            <a:ext cx="5773190" cy="852878"/>
          </a:xfrm>
          <a:prstGeom prst="wedgeRoundRectCallout">
            <a:avLst>
              <a:gd name="adj1" fmla="val 58020"/>
              <a:gd name="adj2" fmla="val -25340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keep your hands and fingers away from pinch points?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identify all hazards before starting a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proper supervision during the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1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ensure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follow procedure and avoid shortcuts?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1" name="Picture 20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9E28D099-22D2-4956-8A3D-A70D8F3C17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19" r="24496" b="11753"/>
          <a:stretch/>
        </p:blipFill>
        <p:spPr>
          <a:xfrm>
            <a:off x="470174" y="582949"/>
            <a:ext cx="1208635" cy="1757600"/>
          </a:xfrm>
          <a:prstGeom prst="rect">
            <a:avLst/>
          </a:prstGeom>
        </p:spPr>
      </p:pic>
      <p:pic>
        <p:nvPicPr>
          <p:cNvPr id="14" name="Picture 13" descr="A picture containing ground, outdoor, brick, dirt&#10;&#10;Description automatically generated">
            <a:extLst>
              <a:ext uri="{FF2B5EF4-FFF2-40B4-BE49-F238E27FC236}">
                <a16:creationId xmlns:a16="http://schemas.microsoft.com/office/drawing/2014/main" id="{1319979F-5D7E-42D8-B92F-07CD5FF5D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64" y="2846121"/>
            <a:ext cx="3693780" cy="3091560"/>
          </a:xfrm>
          <a:prstGeom prst="rect">
            <a:avLst/>
          </a:prstGeom>
        </p:spPr>
      </p:pic>
      <p:pic>
        <p:nvPicPr>
          <p:cNvPr id="22" name="Picture 21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14EE50E6-A1D8-48BE-AB17-6FC94E542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97" r="24496" b="11753"/>
          <a:stretch/>
        </p:blipFill>
        <p:spPr>
          <a:xfrm>
            <a:off x="10148588" y="3465676"/>
            <a:ext cx="818136" cy="2472005"/>
          </a:xfrm>
          <a:prstGeom prst="rect">
            <a:avLst/>
          </a:prstGeom>
        </p:spPr>
      </p:pic>
      <p:pic>
        <p:nvPicPr>
          <p:cNvPr id="24" name="Picture 23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ECECC5E7-F4BA-4021-B30A-FD3B6ED4D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01" t="49797" r="34564" b="42078"/>
          <a:stretch/>
        </p:blipFill>
        <p:spPr>
          <a:xfrm rot="4347311">
            <a:off x="9972610" y="4389900"/>
            <a:ext cx="262489" cy="2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92676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Loganathan, Saravanaraj AIPS57</DisplayName>
        <AccountId>15751</AccountId>
        <AccountType/>
      </UserInfo>
      <UserInfo>
        <DisplayName>Babu, Suresh UWIWN21X</DisplayName>
        <AccountId>16249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B7753-C21D-4DE6-848B-18094EF76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79C97E-A1C2-4B5D-90E4-79A2A442C37C}">
  <ds:schemaRefs>
    <ds:schemaRef ds:uri="4880e4f8-4b7d-4bdd-91e3-e10d47036eca"/>
    <ds:schemaRef ds:uri="4880E4F8-4B7D-4BDD-91E3-E10D47036ECA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9d51eac6-a7d5-47f5-a119-63d146adb134"/>
    <ds:schemaRef ds:uri="http://schemas.microsoft.com/sharepoint/v3/field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473601E-01FA-45B1-A003-5DCC77838231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191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Alert- LTI#33- ATE- Crushed Finger</dc:title>
  <dc:creator>Balushi, Sumaiya MSE36</dc:creator>
  <cp:lastModifiedBy>Konduru, Raju IDI63X</cp:lastModifiedBy>
  <cp:revision>5</cp:revision>
  <dcterms:created xsi:type="dcterms:W3CDTF">2022-09-01T09:25:04Z</dcterms:created>
  <dcterms:modified xsi:type="dcterms:W3CDTF">2024-04-25T04:14:37Z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