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A79FA24A-0481-40EA-B150-3B281CEE1C09}"/>
    <pc:docChg chg="modSld">
      <pc:chgData name="Konduru, Raju IDI63X" userId="d8c4c54e-792b-4728-ba18-36787d9218e6" providerId="ADAL" clId="{A79FA24A-0481-40EA-B150-3B281CEE1C09}" dt="2024-03-27T05:31:43.796" v="1" actId="6549"/>
      <pc:docMkLst>
        <pc:docMk/>
      </pc:docMkLst>
      <pc:sldChg chg="modSp mod">
        <pc:chgData name="Konduru, Raju IDI63X" userId="d8c4c54e-792b-4728-ba18-36787d9218e6" providerId="ADAL" clId="{A79FA24A-0481-40EA-B150-3B281CEE1C09}" dt="2024-03-27T05:31:43.796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A79FA24A-0481-40EA-B150-3B281CEE1C09}" dt="2024-03-27T05:31:43.796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6377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78696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95257"/>
            <a:ext cx="73784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Plumber was assisting his team to fix a sewage tank pump in Marmul rigs camp area, his right-hand fingers got crushed between the steel pipe used for handling the pump and concreate structure causing fracture of middle and index finger.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7827" y="384544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198255"/>
            <a:ext cx="5773190" cy="1025378"/>
          </a:xfrm>
          <a:prstGeom prst="wedgeRoundRectCallout">
            <a:avLst>
              <a:gd name="adj1" fmla="val 56956"/>
              <a:gd name="adj2" fmla="val 4648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line of fire?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have the right tool before performing the task?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while carrying out the task?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and correct unsafe act/condition?</a:t>
            </a:r>
          </a:p>
          <a:p>
            <a:pPr marL="342900" lvl="0" indent="-342900">
              <a:buFontTx/>
              <a:buAutoNum type="arabicPeriod"/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9738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5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6114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29.03.2022@</a:t>
                      </a:r>
                      <a:r>
                        <a:rPr lang="en-GB" sz="1400" b="0" kern="1200" baseline="0" dirty="0"/>
                        <a:t>10:26hrs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Rig Camp site, 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459857-1147-40F3-970B-FFD8C07B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7" y="804285"/>
            <a:ext cx="1184457" cy="1318137"/>
          </a:xfrm>
          <a:prstGeom prst="rect">
            <a:avLst/>
          </a:prstGeom>
        </p:spPr>
      </p:pic>
      <p:pic>
        <p:nvPicPr>
          <p:cNvPr id="6" name="Picture 5" descr="A picture containing outdoor, sky, ground, person&#10;&#10;Description automatically generated">
            <a:extLst>
              <a:ext uri="{FF2B5EF4-FFF2-40B4-BE49-F238E27FC236}">
                <a16:creationId xmlns:a16="http://schemas.microsoft.com/office/drawing/2014/main" id="{D67CD731-426E-441B-9AD6-576391B71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767"/>
          <a:stretch/>
        </p:blipFill>
        <p:spPr>
          <a:xfrm>
            <a:off x="7609840" y="2582818"/>
            <a:ext cx="4486563" cy="3149966"/>
          </a:xfrm>
          <a:prstGeom prst="rect">
            <a:avLst/>
          </a:prstGeom>
        </p:spPr>
      </p:pic>
      <p:pic>
        <p:nvPicPr>
          <p:cNvPr id="14" name="Picture 13" descr="A picture containing building, ground&#10;&#10;Description automatically generated">
            <a:extLst>
              <a:ext uri="{FF2B5EF4-FFF2-40B4-BE49-F238E27FC236}">
                <a16:creationId xmlns:a16="http://schemas.microsoft.com/office/drawing/2014/main" id="{4216CCE0-4EDB-42F0-8C81-FE0645CD92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73" t="47831" r="35750" b="36549"/>
          <a:stretch/>
        </p:blipFill>
        <p:spPr>
          <a:xfrm>
            <a:off x="9936305" y="3927582"/>
            <a:ext cx="721535" cy="82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92588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2ABD8A-BDED-4BF1-9777-6D7BB13E5CD4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schemas.microsoft.com/office/2006/metadata/properties"/>
    <ds:schemaRef ds:uri="http://schemas.microsoft.com/sharepoint/v3/fields"/>
    <ds:schemaRef ds:uri="http://schemas.microsoft.com/office/infopath/2007/PartnerControls"/>
    <ds:schemaRef ds:uri="4880e4f8-4b7d-4bdd-91e3-e10d47036eca"/>
    <ds:schemaRef ds:uri="4880E4F8-4B7D-4BDD-91E3-E10D47036ECA"/>
    <ds:schemaRef ds:uri="http://purl.org/dc/terms/"/>
    <ds:schemaRef ds:uri="9d51eac6-a7d5-47f5-a119-63d146adb134"/>
    <ds:schemaRef ds:uri="http://purl.org/dc/elements/1.1/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185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Alert- LTI09- Fractured Finger- Carillion</dc:title>
  <dc:creator>nazar@umsoman.com</dc:creator>
  <cp:keywords>lti</cp:keywords>
  <cp:lastModifiedBy>Konduru, Raju IDI63X</cp:lastModifiedBy>
  <cp:revision>47</cp:revision>
  <dcterms:created xsi:type="dcterms:W3CDTF">2018-09-24T07:27:56Z</dcterms:created>
  <dcterms:modified xsi:type="dcterms:W3CDTF">2024-04-25T04:05:20Z</dcterms:modified>
  <cp:category>7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