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F53C8A03-EFE1-45AA-A977-357A9A570ED7}"/>
    <pc:docChg chg="modSld">
      <pc:chgData name="Konduru, Raju IDI63X" userId="d8c4c54e-792b-4728-ba18-36787d9218e6" providerId="ADAL" clId="{F53C8A03-EFE1-45AA-A977-357A9A570ED7}" dt="2024-03-27T05:31:24.704" v="1" actId="6549"/>
      <pc:docMkLst>
        <pc:docMk/>
      </pc:docMkLst>
      <pc:sldChg chg="modSp mod">
        <pc:chgData name="Konduru, Raju IDI63X" userId="d8c4c54e-792b-4728-ba18-36787d9218e6" providerId="ADAL" clId="{F53C8A03-EFE1-45AA-A977-357A9A570ED7}" dt="2024-03-27T05:31:24.704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F53C8A03-EFE1-45AA-A977-357A9A570ED7}" dt="2024-03-27T05:31:24.704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02979"/>
            <a:ext cx="6926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Pipe Grinder was involved in grinding activity, a pipe rolled off from the supporting frame and hit the grinder right leg causing  fracture to his right leg.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7827" y="384544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198254"/>
            <a:ext cx="5773190" cy="979525"/>
          </a:xfrm>
          <a:prstGeom prst="wedgeRoundRectCallout">
            <a:avLst>
              <a:gd name="adj1" fmla="val 56956"/>
              <a:gd name="adj2" fmla="val 4648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yourself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while carrying out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29929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437896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67854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09.04.2022@</a:t>
                      </a:r>
                      <a:r>
                        <a:rPr lang="en-GB" sz="1400" b="0" kern="1200" baseline="0" dirty="0"/>
                        <a:t>11:30hrs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Wadi Musallam construction site</a:t>
                      </a:r>
                      <a:r>
                        <a:rPr lang="en-US" sz="1400" b="0"/>
                        <a:t>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Projects,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0670FB-3E12-44F9-A4A3-FEE03142D8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61" r="4910"/>
          <a:stretch/>
        </p:blipFill>
        <p:spPr>
          <a:xfrm>
            <a:off x="451568" y="686228"/>
            <a:ext cx="1695976" cy="1345836"/>
          </a:xfrm>
          <a:prstGeom prst="rect">
            <a:avLst/>
          </a:prstGeom>
        </p:spPr>
      </p:pic>
      <p:pic>
        <p:nvPicPr>
          <p:cNvPr id="12" name="Picture 11" descr="A picture containing outdoor, sky, ground, object&#10;&#10;Description automatically generated">
            <a:extLst>
              <a:ext uri="{FF2B5EF4-FFF2-40B4-BE49-F238E27FC236}">
                <a16:creationId xmlns:a16="http://schemas.microsoft.com/office/drawing/2014/main" id="{63392A19-2A64-415A-B842-E45FEC7F98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8" r="23888"/>
          <a:stretch/>
        </p:blipFill>
        <p:spPr>
          <a:xfrm>
            <a:off x="7405023" y="2786969"/>
            <a:ext cx="4629497" cy="29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44B1BE-5197-4424-8D2D-BCD936D9FB4E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purl.org/dc/terms/"/>
    <ds:schemaRef ds:uri="9d51eac6-a7d5-47f5-a119-63d146adb134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4880E4F8-4B7D-4BDD-91E3-E10D47036ECA"/>
    <ds:schemaRef ds:uri="http://schemas.microsoft.com/sharepoint/v3/field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159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Alert- LTI10- Fractured Leg- Galfar</dc:title>
  <dc:creator>nazar@umsoman.com</dc:creator>
  <cp:lastModifiedBy>Konduru, Raju IDI63X</cp:lastModifiedBy>
  <cp:revision>53</cp:revision>
  <dcterms:created xsi:type="dcterms:W3CDTF">2018-09-24T07:27:56Z</dcterms:created>
  <dcterms:modified xsi:type="dcterms:W3CDTF">2024-04-25T04:05:49Z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