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7" r:id="rId5"/>
    <p:sldMasterId id="2147483699" r:id="rId6"/>
  </p:sldMasterIdLst>
  <p:notesMasterIdLst>
    <p:notesMasterId r:id="rId9"/>
  </p:notesMasterIdLst>
  <p:sldIdLst>
    <p:sldId id="2147482761" r:id="rId7"/>
    <p:sldId id="21474827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snapToGrid="0">
      <p:cViewPr varScale="1">
        <p:scale>
          <a:sx n="111" d="100"/>
          <a:sy n="111" d="100"/>
        </p:scale>
        <p:origin x="55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2DA82A-3C5B-4CB5-988A-8D242DDBC93F}" type="datetimeFigureOut">
              <a:rPr lang="en-US" smtClean="0"/>
              <a:t>29/09/2026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97DD8D-BD81-4383-A327-2E856F9965AE}" type="slidenum">
              <a:rPr lang="en-US" smtClean="0"/>
              <a:t>‹#›</a:t>
            </a:fld>
            <a:endParaRPr lang="en-US"/>
          </a:p>
        </p:txBody>
      </p:sp>
    </p:spTree>
    <p:extLst>
      <p:ext uri="{BB962C8B-B14F-4D97-AF65-F5344CB8AC3E}">
        <p14:creationId xmlns:p14="http://schemas.microsoft.com/office/powerpoint/2010/main" val="335793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10" name="Picture 9">
            <a:extLst>
              <a:ext uri="{FF2B5EF4-FFF2-40B4-BE49-F238E27FC236}">
                <a16:creationId xmlns:a16="http://schemas.microsoft.com/office/drawing/2014/main" id="{77A04745-08B6-2188-B13C-A2214FF0B3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4" name="Text Placeholder 6">
            <a:extLst>
              <a:ext uri="{FF2B5EF4-FFF2-40B4-BE49-F238E27FC236}">
                <a16:creationId xmlns:a16="http://schemas.microsoft.com/office/drawing/2014/main" id="{9A299337-0E35-37BF-F260-A337FA0104AF}"/>
              </a:ext>
            </a:extLst>
          </p:cNvPr>
          <p:cNvSpPr>
            <a:spLocks noGrp="1"/>
          </p:cNvSpPr>
          <p:nvPr>
            <p:ph type="body" sz="quarter" idx="10" hasCustomPrompt="1"/>
          </p:nvPr>
        </p:nvSpPr>
        <p:spPr>
          <a:xfrm>
            <a:off x="1311549" y="2518078"/>
            <a:ext cx="7232650" cy="473698"/>
          </a:xfrm>
          <a:prstGeom prst="rect">
            <a:avLst/>
          </a:prstGeom>
        </p:spPr>
        <p:txBody>
          <a:bodyPr>
            <a:normAutofit/>
          </a:bodyPr>
          <a:lstStyle>
            <a:lvl1pPr marL="0" indent="0">
              <a:buNone/>
              <a:defRPr sz="2800">
                <a:solidFill>
                  <a:schemeClr val="tx1"/>
                </a:solidFill>
              </a:defRPr>
            </a:lvl1pPr>
          </a:lstStyle>
          <a:p>
            <a:r>
              <a:rPr lang="en-GB" dirty="0"/>
              <a:t>Standard Investigation Report</a:t>
            </a:r>
            <a:endParaRPr lang="en-US" dirty="0"/>
          </a:p>
        </p:txBody>
      </p:sp>
      <p:sp>
        <p:nvSpPr>
          <p:cNvPr id="5" name="Title 7">
            <a:extLst>
              <a:ext uri="{FF2B5EF4-FFF2-40B4-BE49-F238E27FC236}">
                <a16:creationId xmlns:a16="http://schemas.microsoft.com/office/drawing/2014/main" id="{FBD3D284-93DC-AE9D-60B6-E486CA75880E}"/>
              </a:ext>
            </a:extLst>
          </p:cNvPr>
          <p:cNvSpPr>
            <a:spLocks noGrp="1"/>
          </p:cNvSpPr>
          <p:nvPr>
            <p:ph type="title" hasCustomPrompt="1"/>
          </p:nvPr>
        </p:nvSpPr>
        <p:spPr>
          <a:xfrm>
            <a:off x="1311549" y="1582768"/>
            <a:ext cx="10515600" cy="906533"/>
          </a:xfrm>
          <a:prstGeom prst="rect">
            <a:avLst/>
          </a:prstGeom>
        </p:spPr>
        <p:txBody>
          <a:bodyPr/>
          <a:lstStyle>
            <a:lvl1pPr>
              <a:defRPr b="1">
                <a:solidFill>
                  <a:schemeClr val="accent1"/>
                </a:solidFill>
              </a:defRPr>
            </a:lvl1pPr>
          </a:lstStyle>
          <a:p>
            <a:r>
              <a:rPr lang="en-US" kern="100" dirty="0">
                <a:latin typeface="Aptos" panose="020B0004020202020204" pitchFamily="34" charset="0"/>
                <a:ea typeface="Times New Roman" panose="02020603050405020304" pitchFamily="18" charset="0"/>
                <a:cs typeface="Times New Roman" panose="02020603050405020304" pitchFamily="18" charset="0"/>
              </a:rPr>
              <a:t>Incident Title – Incident No - Date</a:t>
            </a:r>
            <a:endParaRPr lang="en-US" dirty="0"/>
          </a:p>
        </p:txBody>
      </p:sp>
      <p:sp>
        <p:nvSpPr>
          <p:cNvPr id="9" name="Text Placeholder 22">
            <a:extLst>
              <a:ext uri="{FF2B5EF4-FFF2-40B4-BE49-F238E27FC236}">
                <a16:creationId xmlns:a16="http://schemas.microsoft.com/office/drawing/2014/main" id="{AA3BF36E-E69E-2262-8565-68584C064CAC}"/>
              </a:ext>
            </a:extLst>
          </p:cNvPr>
          <p:cNvSpPr>
            <a:spLocks noGrp="1"/>
          </p:cNvSpPr>
          <p:nvPr>
            <p:ph type="body" sz="quarter" idx="12" hasCustomPrompt="1"/>
          </p:nvPr>
        </p:nvSpPr>
        <p:spPr>
          <a:xfrm>
            <a:off x="1311549" y="3020553"/>
            <a:ext cx="7232650" cy="387004"/>
          </a:xfrm>
          <a:prstGeom prst="rect">
            <a:avLst/>
          </a:prstGeom>
        </p:spPr>
        <p:txBody>
          <a:bodyPr>
            <a:normAutofit/>
          </a:bodyPr>
          <a:lstStyle>
            <a:lvl1pPr marL="0" indent="0">
              <a:buNone/>
              <a:defRPr sz="2000">
                <a:solidFill>
                  <a:schemeClr val="tx1"/>
                </a:solidFill>
              </a:defRPr>
            </a:lvl1pPr>
          </a:lstStyle>
          <a:p>
            <a:pPr lvl="0"/>
            <a:r>
              <a:rPr lang="en-US" dirty="0"/>
              <a:t>Report Date </a:t>
            </a:r>
          </a:p>
        </p:txBody>
      </p:sp>
      <p:sp>
        <p:nvSpPr>
          <p:cNvPr id="13" name="Picture Placeholder 12">
            <a:extLst>
              <a:ext uri="{FF2B5EF4-FFF2-40B4-BE49-F238E27FC236}">
                <a16:creationId xmlns:a16="http://schemas.microsoft.com/office/drawing/2014/main" id="{C732ADAA-B981-A96D-6A76-07F6CD08E04D}"/>
              </a:ext>
            </a:extLst>
          </p:cNvPr>
          <p:cNvSpPr>
            <a:spLocks noGrp="1"/>
          </p:cNvSpPr>
          <p:nvPr>
            <p:ph type="pic" sz="quarter" idx="13" hasCustomPrompt="1"/>
          </p:nvPr>
        </p:nvSpPr>
        <p:spPr>
          <a:xfrm>
            <a:off x="8051800" y="3533775"/>
            <a:ext cx="3941763" cy="3178175"/>
          </a:xfrm>
          <a:prstGeom prst="rect">
            <a:avLst/>
          </a:prstGeom>
        </p:spPr>
        <p:txBody>
          <a:bodyPr/>
          <a:lstStyle>
            <a:lvl1pPr>
              <a:defRPr sz="2400"/>
            </a:lvl1pPr>
          </a:lstStyle>
          <a:p>
            <a:r>
              <a:rPr lang="en-GB" dirty="0"/>
              <a:t>Incident Photo</a:t>
            </a:r>
            <a:endParaRPr lang="en-US" dirty="0"/>
          </a:p>
        </p:txBody>
      </p:sp>
    </p:spTree>
    <p:extLst>
      <p:ext uri="{BB962C8B-B14F-4D97-AF65-F5344CB8AC3E}">
        <p14:creationId xmlns:p14="http://schemas.microsoft.com/office/powerpoint/2010/main" val="35073475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Subtitle Onl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BD43089D-190E-60CF-5BA1-90B9D4E5452B}"/>
              </a:ext>
            </a:extLst>
          </p:cNvPr>
          <p:cNvSpPr>
            <a:spLocks noGrp="1"/>
          </p:cNvSpPr>
          <p:nvPr>
            <p:ph type="sldNum" sz="quarter" idx="12"/>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3300222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isual &amp; Text">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4D8DC4F-E4FD-80B5-B2A3-F8DAB6297F0C}"/>
              </a:ext>
            </a:extLst>
          </p:cNvPr>
          <p:cNvSpPr/>
          <p:nvPr userDrawn="1"/>
        </p:nvSpPr>
        <p:spPr>
          <a:xfrm>
            <a:off x="564003" y="1726277"/>
            <a:ext cx="6588569" cy="4727575"/>
          </a:xfrm>
          <a:prstGeom prst="roundRect">
            <a:avLst>
              <a:gd name="adj" fmla="val 5615"/>
            </a:avLst>
          </a:prstGeom>
          <a:solidFill>
            <a:schemeClr val="bg1"/>
          </a:solidFill>
          <a:ln>
            <a:noFill/>
          </a:ln>
          <a:effectLst>
            <a:outerShdw blurRad="2667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8A928234-71BC-CFD9-B75D-90568F713A7E}"/>
              </a:ext>
            </a:extLst>
          </p:cNvPr>
          <p:cNvSpPr>
            <a:spLocks noGrp="1"/>
          </p:cNvSpPr>
          <p:nvPr>
            <p:ph type="body" sz="quarter" idx="12" hasCustomPrompt="1"/>
          </p:nvPr>
        </p:nvSpPr>
        <p:spPr>
          <a:xfrm>
            <a:off x="7544812" y="2124658"/>
            <a:ext cx="4095032" cy="4168775"/>
          </a:xfrm>
          <a:prstGeom prst="rect">
            <a:avLst/>
          </a:prstGeom>
        </p:spPr>
        <p:txBody>
          <a:bodyPr>
            <a:normAutofit/>
          </a:bodyPr>
          <a:lstStyle>
            <a:lvl1pPr marL="0" indent="0">
              <a:buNone/>
              <a:defRPr sz="140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algn="just">
              <a:lnSpc>
                <a:spcPct val="150000"/>
              </a:lnSpc>
            </a:pP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 laboris nisi ut aliquip ex ea commodo consequat. Duis aute </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 </a:t>
            </a: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enim ad minim veniam, quis nostrud exercitation ullamco</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p:txBody>
      </p:sp>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4" name="Text Placeholder 22">
            <a:extLst>
              <a:ext uri="{FF2B5EF4-FFF2-40B4-BE49-F238E27FC236}">
                <a16:creationId xmlns:a16="http://schemas.microsoft.com/office/drawing/2014/main" id="{61BCB292-4471-0DE2-23F5-710E6D87A70A}"/>
              </a:ext>
            </a:extLst>
          </p:cNvPr>
          <p:cNvSpPr>
            <a:spLocks noGrp="1"/>
          </p:cNvSpPr>
          <p:nvPr>
            <p:ph type="body" sz="quarter" idx="14" hasCustomPrompt="1"/>
          </p:nvPr>
        </p:nvSpPr>
        <p:spPr>
          <a:xfrm>
            <a:off x="7544176" y="1726277"/>
            <a:ext cx="4095032" cy="387004"/>
          </a:xfrm>
          <a:prstGeom prst="rect">
            <a:avLst/>
          </a:prstGeom>
        </p:spPr>
        <p:txBody>
          <a:bodyPr>
            <a:normAutofit/>
          </a:bodyPr>
          <a:lstStyle>
            <a:lvl1pPr marL="0" indent="0">
              <a:buNone/>
              <a:defRPr sz="2000" b="1">
                <a:solidFill>
                  <a:schemeClr val="tx1"/>
                </a:solidFill>
              </a:defRPr>
            </a:lvl1pPr>
          </a:lstStyle>
          <a:p>
            <a:pPr lvl="0"/>
            <a:r>
              <a:rPr lang="en-US"/>
              <a:t>Description</a:t>
            </a:r>
          </a:p>
        </p:txBody>
      </p:sp>
      <p:sp>
        <p:nvSpPr>
          <p:cNvPr id="2" name="Slide Number Placeholder 1">
            <a:extLst>
              <a:ext uri="{FF2B5EF4-FFF2-40B4-BE49-F238E27FC236}">
                <a16:creationId xmlns:a16="http://schemas.microsoft.com/office/drawing/2014/main" id="{7979699F-D493-A88A-E459-784ACD048A2A}"/>
              </a:ext>
            </a:extLst>
          </p:cNvPr>
          <p:cNvSpPr>
            <a:spLocks noGrp="1"/>
          </p:cNvSpPr>
          <p:nvPr>
            <p:ph type="sldNum" sz="quarter" idx="15"/>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563600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hort Title ">
    <p:spTree>
      <p:nvGrpSpPr>
        <p:cNvPr id="1" name=""/>
        <p:cNvGrpSpPr/>
        <p:nvPr/>
      </p:nvGrpSpPr>
      <p:grpSpPr>
        <a:xfrm>
          <a:off x="0" y="0"/>
          <a:ext cx="0" cy="0"/>
          <a:chOff x="0" y="0"/>
          <a:chExt cx="0" cy="0"/>
        </a:xfrm>
      </p:grpSpPr>
      <p:sp>
        <p:nvSpPr>
          <p:cNvPr id="10" name="Title 7">
            <a:extLst>
              <a:ext uri="{FF2B5EF4-FFF2-40B4-BE49-F238E27FC236}">
                <a16:creationId xmlns:a16="http://schemas.microsoft.com/office/drawing/2014/main" id="{11D38494-A37A-40AD-E976-29A355B6D18A}"/>
              </a:ext>
            </a:extLst>
          </p:cNvPr>
          <p:cNvSpPr>
            <a:spLocks noGrp="1"/>
          </p:cNvSpPr>
          <p:nvPr>
            <p:ph type="title" hasCustomPrompt="1"/>
          </p:nvPr>
        </p:nvSpPr>
        <p:spPr>
          <a:xfrm>
            <a:off x="447040" y="747405"/>
            <a:ext cx="8368969" cy="906533"/>
          </a:xfrm>
          <a:prstGeom prst="rect">
            <a:avLst/>
          </a:prstGeom>
        </p:spPr>
        <p:txBody>
          <a:bodyPr>
            <a:normAutofit/>
          </a:bodyPr>
          <a:lstStyle>
            <a:lvl1pPr>
              <a:defRPr sz="3600" b="1">
                <a:solidFill>
                  <a:schemeClr val="accent1"/>
                </a:solidFill>
              </a:defRPr>
            </a:lvl1pPr>
          </a:lstStyle>
          <a:p>
            <a:r>
              <a:rPr lang="en-US" sz="3600" b="1">
                <a:solidFill>
                  <a:srgbClr val="00B477"/>
                </a:solidFill>
                <a:latin typeface="Segoe UI" panose="020B0502040204020203" pitchFamily="34" charset="0"/>
                <a:cs typeface="Segoe UI" panose="020B0502040204020203" pitchFamily="34" charset="0"/>
              </a:rPr>
              <a:t>Add Slide Title Here</a:t>
            </a:r>
          </a:p>
        </p:txBody>
      </p:sp>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981423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3294A41-41A5-54CE-FE66-F2F0E2C3D77D}"/>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a:solidFill>
                <a:schemeClr val="lt1"/>
              </a:solidFill>
            </a:endParaRPr>
          </a:p>
        </p:txBody>
      </p:sp>
      <p:pic>
        <p:nvPicPr>
          <p:cNvPr id="7" name="Picture 6">
            <a:extLst>
              <a:ext uri="{FF2B5EF4-FFF2-40B4-BE49-F238E27FC236}">
                <a16:creationId xmlns:a16="http://schemas.microsoft.com/office/drawing/2014/main" id="{BF25C0A1-7CEB-A118-4619-2A9D50797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Box 7">
            <a:extLst>
              <a:ext uri="{FF2B5EF4-FFF2-40B4-BE49-F238E27FC236}">
                <a16:creationId xmlns:a16="http://schemas.microsoft.com/office/drawing/2014/main" id="{E4E17822-0703-BD48-E68A-93D424B8EFCE}"/>
              </a:ext>
            </a:extLst>
          </p:cNvPr>
          <p:cNvSpPr txBox="1"/>
          <p:nvPr userDrawn="1"/>
        </p:nvSpPr>
        <p:spPr>
          <a:xfrm>
            <a:off x="3213735" y="3052802"/>
            <a:ext cx="5764530" cy="1107996"/>
          </a:xfrm>
          <a:prstGeom prst="rect">
            <a:avLst/>
          </a:prstGeom>
          <a:noFill/>
        </p:spPr>
        <p:txBody>
          <a:bodyPr wrap="square" rtlCol="0">
            <a:spAutoFit/>
          </a:bodyPr>
          <a:lstStyle/>
          <a:p>
            <a:pPr algn="ctr"/>
            <a:r>
              <a:rPr lang="en-US" sz="6600" b="1">
                <a:solidFill>
                  <a:schemeClr val="bg1"/>
                </a:solidFill>
                <a:latin typeface="Segoe UI" panose="020B0502040204020203" pitchFamily="34" charset="0"/>
                <a:cs typeface="Segoe UI" panose="020B0502040204020203" pitchFamily="34" charset="0"/>
              </a:rPr>
              <a:t>Thank You!</a:t>
            </a:r>
          </a:p>
        </p:txBody>
      </p:sp>
    </p:spTree>
    <p:extLst>
      <p:ext uri="{BB962C8B-B14F-4D97-AF65-F5344CB8AC3E}">
        <p14:creationId xmlns:p14="http://schemas.microsoft.com/office/powerpoint/2010/main" val="1956994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DC8E0D4-961D-E755-C93F-BB12319B5A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3" name="TextBox 12">
            <a:extLst>
              <a:ext uri="{FF2B5EF4-FFF2-40B4-BE49-F238E27FC236}">
                <a16:creationId xmlns:a16="http://schemas.microsoft.com/office/drawing/2014/main" id="{8B763E10-CCBC-BAB1-5256-871DE9A951B1}"/>
              </a:ext>
            </a:extLst>
          </p:cNvPr>
          <p:cNvSpPr txBox="1"/>
          <p:nvPr userDrawn="1"/>
        </p:nvSpPr>
        <p:spPr>
          <a:xfrm>
            <a:off x="457233" y="186527"/>
            <a:ext cx="6251911" cy="646331"/>
          </a:xfrm>
          <a:prstGeom prst="rect">
            <a:avLst/>
          </a:prstGeom>
          <a:noFill/>
        </p:spPr>
        <p:txBody>
          <a:bodyPr wrap="square" rtlCol="0">
            <a:spAutoFit/>
          </a:bodyPr>
          <a:lstStyle/>
          <a:p>
            <a:r>
              <a:rPr lang="en-US" sz="3600" b="1" dirty="0">
                <a:solidFill>
                  <a:srgbClr val="00B477"/>
                </a:solidFill>
                <a:latin typeface="Segoe UI" panose="020B0502040204020203" pitchFamily="34" charset="0"/>
                <a:cs typeface="Segoe UI" panose="020B0502040204020203" pitchFamily="34" charset="0"/>
              </a:rPr>
              <a:t>How to Use This Template </a:t>
            </a:r>
          </a:p>
        </p:txBody>
      </p:sp>
      <p:sp>
        <p:nvSpPr>
          <p:cNvPr id="51" name="Rectangle: Rounded Corners 50">
            <a:extLst>
              <a:ext uri="{FF2B5EF4-FFF2-40B4-BE49-F238E27FC236}">
                <a16:creationId xmlns:a16="http://schemas.microsoft.com/office/drawing/2014/main" id="{1B44A91B-6761-DBBF-759D-B3F5BFAB13B9}"/>
              </a:ext>
            </a:extLst>
          </p:cNvPr>
          <p:cNvSpPr/>
          <p:nvPr userDrawn="1"/>
        </p:nvSpPr>
        <p:spPr>
          <a:xfrm>
            <a:off x="440850" y="5432200"/>
            <a:ext cx="11308600" cy="1169551"/>
          </a:xfrm>
          <a:prstGeom prst="roundRect">
            <a:avLst>
              <a:gd name="adj" fmla="val 12242"/>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963A7088-D09E-1224-5EBB-C2C98BF67779}"/>
              </a:ext>
            </a:extLst>
          </p:cNvPr>
          <p:cNvSpPr txBox="1"/>
          <p:nvPr userDrawn="1"/>
        </p:nvSpPr>
        <p:spPr>
          <a:xfrm>
            <a:off x="2461786" y="5719329"/>
            <a:ext cx="8394932" cy="584775"/>
          </a:xfrm>
          <a:prstGeom prst="rect">
            <a:avLst/>
          </a:prstGeom>
          <a:noFill/>
        </p:spPr>
        <p:txBody>
          <a:bodyPr wrap="square">
            <a:spAutoFit/>
          </a:bodyPr>
          <a:lstStyle/>
          <a:p>
            <a:r>
              <a:rPr lang="en-US" sz="1600" b="0" dirty="0"/>
              <a:t>If you're copying slides, text, or design elements from other presentations, always choose </a:t>
            </a:r>
            <a:r>
              <a:rPr lang="en-US" sz="1600" b="1" dirty="0"/>
              <a:t>“Keep Source Formatting” </a:t>
            </a:r>
            <a:r>
              <a:rPr lang="en-US" sz="1600" b="0" dirty="0"/>
              <a:t>to maintain the correct layout, fonts, and </a:t>
            </a:r>
            <a:r>
              <a:rPr lang="en-US" sz="1600" b="0" dirty="0" err="1"/>
              <a:t>colours</a:t>
            </a:r>
            <a:r>
              <a:rPr lang="en-US" sz="1600" b="0" dirty="0"/>
              <a:t>.</a:t>
            </a:r>
          </a:p>
        </p:txBody>
      </p:sp>
      <p:pic>
        <p:nvPicPr>
          <p:cNvPr id="50" name="Picture 49" descr="A screenshot of a computer&#10;&#10;AI-generated content may be incorrect.">
            <a:extLst>
              <a:ext uri="{FF2B5EF4-FFF2-40B4-BE49-F238E27FC236}">
                <a16:creationId xmlns:a16="http://schemas.microsoft.com/office/drawing/2014/main" id="{8BEC9299-548F-05E7-B785-370D24A19F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9206" y="5543874"/>
            <a:ext cx="1632034" cy="946199"/>
          </a:xfrm>
          <a:prstGeom prst="rect">
            <a:avLst/>
          </a:prstGeom>
          <a:ln>
            <a:solidFill>
              <a:schemeClr val="tx2"/>
            </a:solidFill>
          </a:ln>
        </p:spPr>
      </p:pic>
      <p:grpSp>
        <p:nvGrpSpPr>
          <p:cNvPr id="31" name="Group 30">
            <a:extLst>
              <a:ext uri="{FF2B5EF4-FFF2-40B4-BE49-F238E27FC236}">
                <a16:creationId xmlns:a16="http://schemas.microsoft.com/office/drawing/2014/main" id="{4B1169D3-21B6-2795-D1CB-42197E17868E}"/>
              </a:ext>
            </a:extLst>
          </p:cNvPr>
          <p:cNvGrpSpPr/>
          <p:nvPr userDrawn="1"/>
        </p:nvGrpSpPr>
        <p:grpSpPr>
          <a:xfrm>
            <a:off x="457233" y="1294768"/>
            <a:ext cx="11433056" cy="3889748"/>
            <a:chOff x="440850" y="1304984"/>
            <a:chExt cx="11433056" cy="3889748"/>
          </a:xfrm>
        </p:grpSpPr>
        <p:sp>
          <p:nvSpPr>
            <p:cNvPr id="25" name="Rectangle: Rounded Corners 24">
              <a:extLst>
                <a:ext uri="{FF2B5EF4-FFF2-40B4-BE49-F238E27FC236}">
                  <a16:creationId xmlns:a16="http://schemas.microsoft.com/office/drawing/2014/main" id="{64FE96A2-16FD-8F04-3B13-B91453EF7AD8}"/>
                </a:ext>
              </a:extLst>
            </p:cNvPr>
            <p:cNvSpPr/>
            <p:nvPr userDrawn="1"/>
          </p:nvSpPr>
          <p:spPr>
            <a:xfrm>
              <a:off x="3299114" y="1305336"/>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4171CEF4-4DAC-DFE2-ACD6-D29E4B3EF26D}"/>
                </a:ext>
              </a:extLst>
            </p:cNvPr>
            <p:cNvSpPr/>
            <p:nvPr userDrawn="1"/>
          </p:nvSpPr>
          <p:spPr>
            <a:xfrm>
              <a:off x="6157378" y="1305160"/>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22FD9F5F-F08C-0189-2D51-98163466B175}"/>
                </a:ext>
              </a:extLst>
            </p:cNvPr>
            <p:cNvSpPr/>
            <p:nvPr userDrawn="1"/>
          </p:nvSpPr>
          <p:spPr>
            <a:xfrm>
              <a:off x="9015643" y="1304984"/>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438D99A0-7AE9-48C9-4314-4E127DA5F6C0}"/>
                </a:ext>
              </a:extLst>
            </p:cNvPr>
            <p:cNvSpPr/>
            <p:nvPr userDrawn="1"/>
          </p:nvSpPr>
          <p:spPr>
            <a:xfrm>
              <a:off x="440850" y="1305511"/>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44622B3F-A039-3E26-000E-4D26139F904D}"/>
                </a:ext>
              </a:extLst>
            </p:cNvPr>
            <p:cNvSpPr txBox="1"/>
            <p:nvPr userDrawn="1"/>
          </p:nvSpPr>
          <p:spPr>
            <a:xfrm>
              <a:off x="560906" y="3634484"/>
              <a:ext cx="3114193" cy="1351267"/>
            </a:xfrm>
            <a:prstGeom prst="rect">
              <a:avLst/>
            </a:prstGeom>
            <a:noFill/>
          </p:spPr>
          <p:txBody>
            <a:bodyPr wrap="square">
              <a:spAutoFit/>
            </a:bodyPr>
            <a:lstStyle/>
            <a:p>
              <a:pPr>
                <a:lnSpc>
                  <a:spcPts val="2000"/>
                </a:lnSpc>
              </a:pPr>
              <a:r>
                <a:rPr lang="en-US" sz="1200" dirty="0"/>
                <a:t>Go to </a:t>
              </a:r>
              <a:r>
                <a:rPr lang="en-US" sz="1200" b="1" dirty="0"/>
                <a:t>Home &gt; New Slide</a:t>
              </a:r>
              <a:br>
                <a:rPr lang="en-US" sz="1200" dirty="0"/>
              </a:br>
              <a:br>
                <a:rPr lang="en-US" sz="1200" dirty="0"/>
              </a:br>
              <a:r>
                <a:rPr lang="en-US" sz="1200" dirty="0"/>
                <a:t>Select a layout</a:t>
              </a:r>
              <a:br>
                <a:rPr lang="en-US" sz="1200" dirty="0"/>
              </a:br>
              <a:br>
                <a:rPr lang="en-US" sz="1200" dirty="0"/>
              </a:br>
              <a:r>
                <a:rPr lang="en-US" sz="1200" dirty="0"/>
                <a:t>Fill in your content</a:t>
              </a:r>
            </a:p>
          </p:txBody>
        </p:sp>
        <p:sp>
          <p:nvSpPr>
            <p:cNvPr id="17" name="TextBox 16">
              <a:extLst>
                <a:ext uri="{FF2B5EF4-FFF2-40B4-BE49-F238E27FC236}">
                  <a16:creationId xmlns:a16="http://schemas.microsoft.com/office/drawing/2014/main" id="{A141D268-D97D-01E3-F819-0FECBFD9EA17}"/>
                </a:ext>
              </a:extLst>
            </p:cNvPr>
            <p:cNvSpPr txBox="1"/>
            <p:nvPr userDrawn="1"/>
          </p:nvSpPr>
          <p:spPr>
            <a:xfrm>
              <a:off x="3719950" y="1389026"/>
              <a:ext cx="2113221" cy="369332"/>
            </a:xfrm>
            <a:prstGeom prst="rect">
              <a:avLst/>
            </a:prstGeom>
            <a:noFill/>
          </p:spPr>
          <p:txBody>
            <a:bodyPr wrap="square">
              <a:spAutoFit/>
            </a:bodyPr>
            <a:lstStyle/>
            <a:p>
              <a:r>
                <a:rPr lang="en-US" b="1" dirty="0"/>
                <a:t>Duplicate a Slide</a:t>
              </a:r>
            </a:p>
          </p:txBody>
        </p:sp>
        <p:sp>
          <p:nvSpPr>
            <p:cNvPr id="19" name="TextBox 18">
              <a:extLst>
                <a:ext uri="{FF2B5EF4-FFF2-40B4-BE49-F238E27FC236}">
                  <a16:creationId xmlns:a16="http://schemas.microsoft.com/office/drawing/2014/main" id="{7D572233-1281-1FD3-0922-F2A7D7379863}"/>
                </a:ext>
              </a:extLst>
            </p:cNvPr>
            <p:cNvSpPr txBox="1"/>
            <p:nvPr userDrawn="1"/>
          </p:nvSpPr>
          <p:spPr>
            <a:xfrm>
              <a:off x="935375" y="1389261"/>
              <a:ext cx="1678952" cy="369332"/>
            </a:xfrm>
            <a:prstGeom prst="rect">
              <a:avLst/>
            </a:prstGeom>
            <a:noFill/>
          </p:spPr>
          <p:txBody>
            <a:bodyPr wrap="square">
              <a:spAutoFit/>
            </a:bodyPr>
            <a:lstStyle/>
            <a:p>
              <a:r>
                <a:rPr lang="en-US" b="1" dirty="0"/>
                <a:t>Insert a Slide</a:t>
              </a:r>
            </a:p>
          </p:txBody>
        </p:sp>
        <p:sp>
          <p:nvSpPr>
            <p:cNvPr id="21" name="TextBox 20">
              <a:extLst>
                <a:ext uri="{FF2B5EF4-FFF2-40B4-BE49-F238E27FC236}">
                  <a16:creationId xmlns:a16="http://schemas.microsoft.com/office/drawing/2014/main" id="{693654B9-2AE5-032A-2B8D-968E414AA17C}"/>
                </a:ext>
              </a:extLst>
            </p:cNvPr>
            <p:cNvSpPr txBox="1"/>
            <p:nvPr userDrawn="1"/>
          </p:nvSpPr>
          <p:spPr>
            <a:xfrm>
              <a:off x="6387316" y="1386132"/>
              <a:ext cx="2275630" cy="369332"/>
            </a:xfrm>
            <a:prstGeom prst="rect">
              <a:avLst/>
            </a:prstGeom>
            <a:noFill/>
          </p:spPr>
          <p:txBody>
            <a:bodyPr wrap="square">
              <a:spAutoFit/>
            </a:bodyPr>
            <a:lstStyle/>
            <a:p>
              <a:r>
                <a:rPr lang="en-US" b="1" dirty="0"/>
                <a:t>Replace an Image</a:t>
              </a:r>
            </a:p>
          </p:txBody>
        </p:sp>
        <p:sp>
          <p:nvSpPr>
            <p:cNvPr id="38" name="TextBox 37">
              <a:extLst>
                <a:ext uri="{FF2B5EF4-FFF2-40B4-BE49-F238E27FC236}">
                  <a16:creationId xmlns:a16="http://schemas.microsoft.com/office/drawing/2014/main" id="{1B97BABF-95C1-F352-6C0B-A883F56A514E}"/>
                </a:ext>
              </a:extLst>
            </p:cNvPr>
            <p:cNvSpPr txBox="1"/>
            <p:nvPr userDrawn="1"/>
          </p:nvSpPr>
          <p:spPr>
            <a:xfrm>
              <a:off x="9290901" y="1389725"/>
              <a:ext cx="2184990" cy="369332"/>
            </a:xfrm>
            <a:prstGeom prst="rect">
              <a:avLst/>
            </a:prstGeom>
            <a:noFill/>
          </p:spPr>
          <p:txBody>
            <a:bodyPr wrap="square">
              <a:spAutoFit/>
            </a:bodyPr>
            <a:lstStyle/>
            <a:p>
              <a:r>
                <a:rPr lang="en-US" b="1" dirty="0" err="1"/>
                <a:t>Recolour</a:t>
              </a:r>
              <a:r>
                <a:rPr lang="en-US" b="1" dirty="0"/>
                <a:t> Elements</a:t>
              </a:r>
            </a:p>
          </p:txBody>
        </p:sp>
        <p:sp>
          <p:nvSpPr>
            <p:cNvPr id="42" name="TextBox 41">
              <a:extLst>
                <a:ext uri="{FF2B5EF4-FFF2-40B4-BE49-F238E27FC236}">
                  <a16:creationId xmlns:a16="http://schemas.microsoft.com/office/drawing/2014/main" id="{B67B8DE5-B740-BF78-0BF9-7B81705B33AB}"/>
                </a:ext>
              </a:extLst>
            </p:cNvPr>
            <p:cNvSpPr txBox="1"/>
            <p:nvPr userDrawn="1"/>
          </p:nvSpPr>
          <p:spPr>
            <a:xfrm>
              <a:off x="3427803" y="3634484"/>
              <a:ext cx="2555927" cy="1345433"/>
            </a:xfrm>
            <a:prstGeom prst="rect">
              <a:avLst/>
            </a:prstGeom>
            <a:noFill/>
          </p:spPr>
          <p:txBody>
            <a:bodyPr wrap="square">
              <a:spAutoFit/>
            </a:bodyPr>
            <a:lstStyle/>
            <a:p>
              <a:pPr>
                <a:lnSpc>
                  <a:spcPts val="2000"/>
                </a:lnSpc>
              </a:pPr>
              <a:r>
                <a:rPr lang="en-US" sz="1200" dirty="0"/>
                <a:t>Right-click any existing slide</a:t>
              </a:r>
              <a:br>
                <a:rPr lang="en-US" sz="1200" dirty="0"/>
              </a:br>
              <a:br>
                <a:rPr lang="en-US" sz="1200" dirty="0"/>
              </a:br>
              <a:r>
                <a:rPr lang="en-US" sz="1200" dirty="0"/>
                <a:t>Click </a:t>
              </a:r>
              <a:r>
                <a:rPr lang="en-US" sz="1200" b="1" dirty="0"/>
                <a:t>Duplicate Slide</a:t>
              </a:r>
              <a:br>
                <a:rPr lang="en-US" sz="1200" dirty="0"/>
              </a:br>
              <a:br>
                <a:rPr lang="en-US" sz="1200" dirty="0"/>
              </a:br>
              <a:r>
                <a:rPr lang="en-US" sz="1200" dirty="0"/>
                <a:t>Replace the content</a:t>
              </a:r>
            </a:p>
          </p:txBody>
        </p:sp>
        <p:sp>
          <p:nvSpPr>
            <p:cNvPr id="44" name="TextBox 43">
              <a:extLst>
                <a:ext uri="{FF2B5EF4-FFF2-40B4-BE49-F238E27FC236}">
                  <a16:creationId xmlns:a16="http://schemas.microsoft.com/office/drawing/2014/main" id="{30AC330C-B003-7D67-46C4-1E07C77E73D3}"/>
                </a:ext>
              </a:extLst>
            </p:cNvPr>
            <p:cNvSpPr txBox="1"/>
            <p:nvPr userDrawn="1"/>
          </p:nvSpPr>
          <p:spPr>
            <a:xfrm>
              <a:off x="6280135" y="3634484"/>
              <a:ext cx="2735507" cy="1345433"/>
            </a:xfrm>
            <a:prstGeom prst="rect">
              <a:avLst/>
            </a:prstGeom>
            <a:noFill/>
          </p:spPr>
          <p:txBody>
            <a:bodyPr wrap="square">
              <a:spAutoFit/>
            </a:bodyPr>
            <a:lstStyle/>
            <a:p>
              <a:pPr>
                <a:lnSpc>
                  <a:spcPts val="2000"/>
                </a:lnSpc>
              </a:pPr>
              <a:r>
                <a:rPr lang="en-US" sz="1200" dirty="0"/>
                <a:t>Right-click the image placeholder</a:t>
              </a:r>
              <a:br>
                <a:rPr lang="en-US" sz="1200" dirty="0"/>
              </a:br>
              <a:br>
                <a:rPr lang="en-US" sz="1200" dirty="0"/>
              </a:br>
              <a:r>
                <a:rPr lang="en-US" sz="1200" dirty="0"/>
                <a:t>Select </a:t>
              </a:r>
              <a:r>
                <a:rPr lang="en-US" sz="1200" b="1" dirty="0"/>
                <a:t>Change Picture</a:t>
              </a:r>
              <a:br>
                <a:rPr lang="en-US" sz="1200" dirty="0"/>
              </a:br>
              <a:br>
                <a:rPr lang="en-US" sz="1200" dirty="0"/>
              </a:br>
              <a:r>
                <a:rPr lang="en-US" sz="1200" dirty="0"/>
                <a:t>Insert your image</a:t>
              </a:r>
            </a:p>
          </p:txBody>
        </p:sp>
        <p:sp>
          <p:nvSpPr>
            <p:cNvPr id="46" name="TextBox 45">
              <a:extLst>
                <a:ext uri="{FF2B5EF4-FFF2-40B4-BE49-F238E27FC236}">
                  <a16:creationId xmlns:a16="http://schemas.microsoft.com/office/drawing/2014/main" id="{FE4EE5BE-3EA4-7F85-D87F-E8DCC9C20AE9}"/>
                </a:ext>
              </a:extLst>
            </p:cNvPr>
            <p:cNvSpPr txBox="1"/>
            <p:nvPr userDrawn="1"/>
          </p:nvSpPr>
          <p:spPr>
            <a:xfrm>
              <a:off x="9138399" y="3614994"/>
              <a:ext cx="2735507" cy="1345433"/>
            </a:xfrm>
            <a:prstGeom prst="rect">
              <a:avLst/>
            </a:prstGeom>
            <a:noFill/>
          </p:spPr>
          <p:txBody>
            <a:bodyPr wrap="square">
              <a:spAutoFit/>
            </a:bodyPr>
            <a:lstStyle/>
            <a:p>
              <a:pPr>
                <a:lnSpc>
                  <a:spcPts val="2000"/>
                </a:lnSpc>
              </a:pPr>
              <a:r>
                <a:rPr lang="en-US" sz="1200" dirty="0"/>
                <a:t>Select the icon, shape, or text</a:t>
              </a:r>
              <a:br>
                <a:rPr lang="en-US" sz="1200" dirty="0"/>
              </a:br>
              <a:br>
                <a:rPr lang="en-US" sz="1200" dirty="0"/>
              </a:br>
              <a:r>
                <a:rPr lang="en-US" sz="1000" dirty="0"/>
                <a:t>Click </a:t>
              </a:r>
              <a:r>
                <a:rPr lang="en-US" sz="1000" b="1" dirty="0"/>
                <a:t>Shape or Graphic Fill</a:t>
              </a:r>
              <a:r>
                <a:rPr lang="en-US" sz="1000" dirty="0"/>
                <a:t>, or </a:t>
              </a:r>
              <a:r>
                <a:rPr lang="en-US" sz="1000" b="1" dirty="0"/>
                <a:t>Font </a:t>
              </a:r>
              <a:r>
                <a:rPr lang="en-US" sz="1000" b="1" dirty="0" err="1"/>
                <a:t>Colour</a:t>
              </a:r>
              <a:br>
                <a:rPr lang="en-US" sz="1200" dirty="0"/>
              </a:br>
              <a:br>
                <a:rPr lang="en-US" sz="1200" dirty="0"/>
              </a:br>
              <a:r>
                <a:rPr lang="en-US" sz="1200" dirty="0"/>
                <a:t>Choose a </a:t>
              </a:r>
              <a:r>
                <a:rPr lang="en-US" sz="1200" b="1" dirty="0"/>
                <a:t>theme </a:t>
              </a:r>
              <a:r>
                <a:rPr lang="en-US" sz="1200" b="1" dirty="0" err="1"/>
                <a:t>colour</a:t>
              </a:r>
              <a:endParaRPr lang="en-US" sz="1200" dirty="0"/>
            </a:p>
          </p:txBody>
        </p:sp>
        <p:sp>
          <p:nvSpPr>
            <p:cNvPr id="2" name="Isosceles Triangle 1">
              <a:extLst>
                <a:ext uri="{FF2B5EF4-FFF2-40B4-BE49-F238E27FC236}">
                  <a16:creationId xmlns:a16="http://schemas.microsoft.com/office/drawing/2014/main" id="{BFF53CBC-B5C8-BD1D-8C13-BCEC07F53B38}"/>
                </a:ext>
              </a:extLst>
            </p:cNvPr>
            <p:cNvSpPr/>
            <p:nvPr userDrawn="1"/>
          </p:nvSpPr>
          <p:spPr>
            <a:xfrm rot="10800000">
              <a:off x="660712" y="400260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Isosceles Triangle 2">
              <a:extLst>
                <a:ext uri="{FF2B5EF4-FFF2-40B4-BE49-F238E27FC236}">
                  <a16:creationId xmlns:a16="http://schemas.microsoft.com/office/drawing/2014/main" id="{38F94E84-7D1D-EACB-4AE0-753BF6C7D41D}"/>
                </a:ext>
              </a:extLst>
            </p:cNvPr>
            <p:cNvSpPr/>
            <p:nvPr userDrawn="1"/>
          </p:nvSpPr>
          <p:spPr>
            <a:xfrm rot="10800000">
              <a:off x="660712" y="4496232"/>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 name="Isosceles Triangle 3">
              <a:extLst>
                <a:ext uri="{FF2B5EF4-FFF2-40B4-BE49-F238E27FC236}">
                  <a16:creationId xmlns:a16="http://schemas.microsoft.com/office/drawing/2014/main" id="{8BD2C528-09C2-F07D-986C-B13C4FD9C82A}"/>
                </a:ext>
              </a:extLst>
            </p:cNvPr>
            <p:cNvSpPr/>
            <p:nvPr userDrawn="1"/>
          </p:nvSpPr>
          <p:spPr>
            <a:xfrm rot="10800000">
              <a:off x="3527609" y="3987320"/>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 name="Isosceles Triangle 4">
              <a:extLst>
                <a:ext uri="{FF2B5EF4-FFF2-40B4-BE49-F238E27FC236}">
                  <a16:creationId xmlns:a16="http://schemas.microsoft.com/office/drawing/2014/main" id="{3DC6958B-9C88-002C-B195-226734F08747}"/>
                </a:ext>
              </a:extLst>
            </p:cNvPr>
            <p:cNvSpPr/>
            <p:nvPr userDrawn="1"/>
          </p:nvSpPr>
          <p:spPr>
            <a:xfrm rot="10800000">
              <a:off x="3527609" y="4480948"/>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Isosceles Triangle 5">
              <a:extLst>
                <a:ext uri="{FF2B5EF4-FFF2-40B4-BE49-F238E27FC236}">
                  <a16:creationId xmlns:a16="http://schemas.microsoft.com/office/drawing/2014/main" id="{A0B82DBC-752C-77EE-FDC1-4A2358E06BCC}"/>
                </a:ext>
              </a:extLst>
            </p:cNvPr>
            <p:cNvSpPr/>
            <p:nvPr userDrawn="1"/>
          </p:nvSpPr>
          <p:spPr>
            <a:xfrm rot="10800000">
              <a:off x="6383655" y="400238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 name="Isosceles Triangle 6">
              <a:extLst>
                <a:ext uri="{FF2B5EF4-FFF2-40B4-BE49-F238E27FC236}">
                  <a16:creationId xmlns:a16="http://schemas.microsoft.com/office/drawing/2014/main" id="{57EC5CE6-5680-B872-0B4E-85667F8B4FB3}"/>
                </a:ext>
              </a:extLst>
            </p:cNvPr>
            <p:cNvSpPr/>
            <p:nvPr userDrawn="1"/>
          </p:nvSpPr>
          <p:spPr>
            <a:xfrm rot="10800000">
              <a:off x="6383655" y="4496012"/>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 name="Isosceles Triangle 8">
              <a:extLst>
                <a:ext uri="{FF2B5EF4-FFF2-40B4-BE49-F238E27FC236}">
                  <a16:creationId xmlns:a16="http://schemas.microsoft.com/office/drawing/2014/main" id="{2793CAD2-D1EE-05BB-6C40-3700A271B9C9}"/>
                </a:ext>
              </a:extLst>
            </p:cNvPr>
            <p:cNvSpPr/>
            <p:nvPr userDrawn="1"/>
          </p:nvSpPr>
          <p:spPr>
            <a:xfrm rot="10800000">
              <a:off x="9242485" y="396817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 name="Isosceles Triangle 9">
              <a:extLst>
                <a:ext uri="{FF2B5EF4-FFF2-40B4-BE49-F238E27FC236}">
                  <a16:creationId xmlns:a16="http://schemas.microsoft.com/office/drawing/2014/main" id="{5F454E1A-C5F1-4354-D74C-3C18409CDC27}"/>
                </a:ext>
              </a:extLst>
            </p:cNvPr>
            <p:cNvSpPr/>
            <p:nvPr userDrawn="1"/>
          </p:nvSpPr>
          <p:spPr>
            <a:xfrm rot="10800000">
              <a:off x="9242485" y="4496013"/>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11" name="Picture 10" descr="A screenshot of a computer&#10;&#10;AI-generated content may be incorrect.">
              <a:extLst>
                <a:ext uri="{FF2B5EF4-FFF2-40B4-BE49-F238E27FC236}">
                  <a16:creationId xmlns:a16="http://schemas.microsoft.com/office/drawing/2014/main" id="{FD3A572C-965C-F957-00D4-45B2913844B2}"/>
                </a:ext>
              </a:extLst>
            </p:cNvPr>
            <p:cNvPicPr>
              <a:picLocks noChangeAspect="1"/>
            </p:cNvPicPr>
            <p:nvPr userDrawn="1"/>
          </p:nvPicPr>
          <p:blipFill>
            <a:blip r:embed="rId4">
              <a:extLst>
                <a:ext uri="{28A0092B-C50C-407E-A947-70E740481C1C}">
                  <a14:useLocalDpi xmlns:a14="http://schemas.microsoft.com/office/drawing/2010/main" val="0"/>
                </a:ext>
              </a:extLst>
            </a:blip>
            <a:srcRect b="60174"/>
            <a:stretch/>
          </p:blipFill>
          <p:spPr>
            <a:xfrm>
              <a:off x="592800" y="1899926"/>
              <a:ext cx="2440983" cy="1556468"/>
            </a:xfrm>
            <a:prstGeom prst="rect">
              <a:avLst/>
            </a:prstGeom>
            <a:ln w="28575">
              <a:solidFill>
                <a:schemeClr val="bg1">
                  <a:lumMod val="75000"/>
                </a:schemeClr>
              </a:solidFill>
            </a:ln>
          </p:spPr>
        </p:pic>
        <p:pic>
          <p:nvPicPr>
            <p:cNvPr id="12" name="Picture 11">
              <a:extLst>
                <a:ext uri="{FF2B5EF4-FFF2-40B4-BE49-F238E27FC236}">
                  <a16:creationId xmlns:a16="http://schemas.microsoft.com/office/drawing/2014/main" id="{581782BA-112B-D3B6-FD0A-82F5F931E576}"/>
                </a:ext>
              </a:extLst>
            </p:cNvPr>
            <p:cNvPicPr>
              <a:picLocks noChangeAspect="1"/>
            </p:cNvPicPr>
            <p:nvPr userDrawn="1"/>
          </p:nvPicPr>
          <p:blipFill>
            <a:blip r:embed="rId5"/>
            <a:srcRect t="32852" r="54011" b="14639"/>
            <a:stretch/>
          </p:blipFill>
          <p:spPr>
            <a:xfrm>
              <a:off x="3456581" y="1901922"/>
              <a:ext cx="2440983" cy="1561699"/>
            </a:xfrm>
            <a:prstGeom prst="rect">
              <a:avLst/>
            </a:prstGeom>
            <a:ln w="28575">
              <a:solidFill>
                <a:schemeClr val="bg1">
                  <a:lumMod val="75000"/>
                </a:schemeClr>
              </a:solidFill>
            </a:ln>
          </p:spPr>
        </p:pic>
        <p:pic>
          <p:nvPicPr>
            <p:cNvPr id="14" name="Picture 13">
              <a:extLst>
                <a:ext uri="{FF2B5EF4-FFF2-40B4-BE49-F238E27FC236}">
                  <a16:creationId xmlns:a16="http://schemas.microsoft.com/office/drawing/2014/main" id="{B9B5997A-848B-61E4-00D7-17C766DCF5A8}"/>
                </a:ext>
              </a:extLst>
            </p:cNvPr>
            <p:cNvPicPr>
              <a:picLocks noChangeAspect="1"/>
            </p:cNvPicPr>
            <p:nvPr userDrawn="1"/>
          </p:nvPicPr>
          <p:blipFill>
            <a:blip r:embed="rId6"/>
            <a:srcRect l="20550" r="2244"/>
            <a:stretch/>
          </p:blipFill>
          <p:spPr>
            <a:xfrm>
              <a:off x="6304391" y="1899926"/>
              <a:ext cx="2441482" cy="1563695"/>
            </a:xfrm>
            <a:prstGeom prst="rect">
              <a:avLst/>
            </a:prstGeom>
            <a:ln w="28575">
              <a:solidFill>
                <a:schemeClr val="bg1">
                  <a:lumMod val="75000"/>
                </a:schemeClr>
              </a:solidFill>
            </a:ln>
          </p:spPr>
        </p:pic>
        <p:pic>
          <p:nvPicPr>
            <p:cNvPr id="15" name="Picture 14">
              <a:extLst>
                <a:ext uri="{FF2B5EF4-FFF2-40B4-BE49-F238E27FC236}">
                  <a16:creationId xmlns:a16="http://schemas.microsoft.com/office/drawing/2014/main" id="{D8489EA3-FF9B-B380-11EA-4ECD80D758C0}"/>
                </a:ext>
              </a:extLst>
            </p:cNvPr>
            <p:cNvPicPr>
              <a:picLocks noChangeAspect="1"/>
            </p:cNvPicPr>
            <p:nvPr userDrawn="1"/>
          </p:nvPicPr>
          <p:blipFill>
            <a:blip r:embed="rId7"/>
            <a:srcRect l="-1" r="53231" b="34675"/>
            <a:stretch/>
          </p:blipFill>
          <p:spPr>
            <a:xfrm>
              <a:off x="9151335" y="1893028"/>
              <a:ext cx="2447865" cy="1578818"/>
            </a:xfrm>
            <a:prstGeom prst="rect">
              <a:avLst/>
            </a:prstGeom>
            <a:ln w="28575">
              <a:solidFill>
                <a:schemeClr val="bg1">
                  <a:lumMod val="75000"/>
                </a:schemeClr>
              </a:solidFill>
            </a:ln>
          </p:spPr>
        </p:pic>
      </p:grpSp>
    </p:spTree>
    <p:extLst>
      <p:ext uri="{BB962C8B-B14F-4D97-AF65-F5344CB8AC3E}">
        <p14:creationId xmlns:p14="http://schemas.microsoft.com/office/powerpoint/2010/main" val="904648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s &amp; Don'ts">
    <p:spTree>
      <p:nvGrpSpPr>
        <p:cNvPr id="1" name=""/>
        <p:cNvGrpSpPr/>
        <p:nvPr/>
      </p:nvGrpSpPr>
      <p:grpSpPr>
        <a:xfrm>
          <a:off x="0" y="0"/>
          <a:ext cx="0" cy="0"/>
          <a:chOff x="0" y="0"/>
          <a:chExt cx="0" cy="0"/>
        </a:xfrm>
      </p:grpSpPr>
      <p:pic>
        <p:nvPicPr>
          <p:cNvPr id="3" name="Picture 2" descr="A black background with green dots&#10;&#10;AI-generated content may be incorrect.">
            <a:extLst>
              <a:ext uri="{FF2B5EF4-FFF2-40B4-BE49-F238E27FC236}">
                <a16:creationId xmlns:a16="http://schemas.microsoft.com/office/drawing/2014/main" id="{19F1140B-83F3-9F37-F270-21E8EA7D5B9A}"/>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6" name="Picture 5">
            <a:extLst>
              <a:ext uri="{FF2B5EF4-FFF2-40B4-BE49-F238E27FC236}">
                <a16:creationId xmlns:a16="http://schemas.microsoft.com/office/drawing/2014/main" id="{D624B2A6-C3A4-B5AA-E8FE-854699F793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grpSp>
        <p:nvGrpSpPr>
          <p:cNvPr id="7" name="Group 6">
            <a:extLst>
              <a:ext uri="{FF2B5EF4-FFF2-40B4-BE49-F238E27FC236}">
                <a16:creationId xmlns:a16="http://schemas.microsoft.com/office/drawing/2014/main" id="{AFF4CA22-0F56-819B-2D52-717D3B2C019D}"/>
              </a:ext>
            </a:extLst>
          </p:cNvPr>
          <p:cNvGrpSpPr/>
          <p:nvPr userDrawn="1"/>
        </p:nvGrpSpPr>
        <p:grpSpPr>
          <a:xfrm>
            <a:off x="934925" y="1445966"/>
            <a:ext cx="10762577" cy="4718454"/>
            <a:chOff x="603849" y="1777042"/>
            <a:chExt cx="10762577" cy="4718454"/>
          </a:xfrm>
        </p:grpSpPr>
        <p:sp>
          <p:nvSpPr>
            <p:cNvPr id="8" name="Rounded Rectangle 32">
              <a:extLst>
                <a:ext uri="{FF2B5EF4-FFF2-40B4-BE49-F238E27FC236}">
                  <a16:creationId xmlns:a16="http://schemas.microsoft.com/office/drawing/2014/main" id="{6EBCCA1F-A5EC-2BE9-A912-402C4D92E3A8}"/>
                </a:ext>
              </a:extLst>
            </p:cNvPr>
            <p:cNvSpPr/>
            <p:nvPr/>
          </p:nvSpPr>
          <p:spPr>
            <a:xfrm>
              <a:off x="603849" y="1777042"/>
              <a:ext cx="5003320" cy="4718454"/>
            </a:xfrm>
            <a:prstGeom prst="roundRect">
              <a:avLst>
                <a:gd name="adj" fmla="val 64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OM" dirty="0"/>
            </a:p>
          </p:txBody>
        </p:sp>
        <p:sp>
          <p:nvSpPr>
            <p:cNvPr id="9" name="Rounded Rectangle 33">
              <a:extLst>
                <a:ext uri="{FF2B5EF4-FFF2-40B4-BE49-F238E27FC236}">
                  <a16:creationId xmlns:a16="http://schemas.microsoft.com/office/drawing/2014/main" id="{1D925936-6287-0ACB-F12B-C64A6F9F6184}"/>
                </a:ext>
              </a:extLst>
            </p:cNvPr>
            <p:cNvSpPr/>
            <p:nvPr/>
          </p:nvSpPr>
          <p:spPr>
            <a:xfrm>
              <a:off x="5889196" y="1777042"/>
              <a:ext cx="5003320" cy="4718454"/>
            </a:xfrm>
            <a:prstGeom prst="roundRect">
              <a:avLst>
                <a:gd name="adj" fmla="val 64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OM"/>
            </a:p>
          </p:txBody>
        </p:sp>
        <p:sp>
          <p:nvSpPr>
            <p:cNvPr id="10" name="Freeform 13">
              <a:extLst>
                <a:ext uri="{FF2B5EF4-FFF2-40B4-BE49-F238E27FC236}">
                  <a16:creationId xmlns:a16="http://schemas.microsoft.com/office/drawing/2014/main" id="{0B8E99A5-F815-64EC-20D4-B261E3CFD4DB}"/>
                </a:ext>
              </a:extLst>
            </p:cNvPr>
            <p:cNvSpPr>
              <a:spLocks noChangeArrowheads="1"/>
            </p:cNvSpPr>
            <p:nvPr/>
          </p:nvSpPr>
          <p:spPr bwMode="auto">
            <a:xfrm>
              <a:off x="814072" y="1980084"/>
              <a:ext cx="4559439" cy="588847"/>
            </a:xfrm>
            <a:prstGeom prst="roundRect">
              <a:avLst>
                <a:gd name="adj" fmla="val 27633"/>
              </a:avLst>
            </a:prstGeom>
            <a:solidFill>
              <a:schemeClr val="accent1"/>
            </a:solidFill>
            <a:ln>
              <a:noFill/>
            </a:ln>
            <a:effectLst/>
          </p:spPr>
          <p:txBody>
            <a:bodyPr wrap="none" anchor="ctr"/>
            <a:lstStyle/>
            <a:p>
              <a:endParaRPr lang="en-US" sz="6532" dirty="0">
                <a:latin typeface="Montserrat" panose="00000500000000000000" pitchFamily="2" charset="0"/>
              </a:endParaRPr>
            </a:p>
          </p:txBody>
        </p:sp>
        <p:grpSp>
          <p:nvGrpSpPr>
            <p:cNvPr id="11" name="Group 10">
              <a:extLst>
                <a:ext uri="{FF2B5EF4-FFF2-40B4-BE49-F238E27FC236}">
                  <a16:creationId xmlns:a16="http://schemas.microsoft.com/office/drawing/2014/main" id="{2C75C2FA-7B54-5398-7846-74B5B5839060}"/>
                </a:ext>
              </a:extLst>
            </p:cNvPr>
            <p:cNvGrpSpPr/>
            <p:nvPr/>
          </p:nvGrpSpPr>
          <p:grpSpPr>
            <a:xfrm>
              <a:off x="1203961" y="2032140"/>
              <a:ext cx="490254" cy="490256"/>
              <a:chOff x="1203961" y="2099380"/>
              <a:chExt cx="490254" cy="490256"/>
            </a:xfrm>
          </p:grpSpPr>
          <p:sp>
            <p:nvSpPr>
              <p:cNvPr id="19" name="Freeform 14">
                <a:extLst>
                  <a:ext uri="{FF2B5EF4-FFF2-40B4-BE49-F238E27FC236}">
                    <a16:creationId xmlns:a16="http://schemas.microsoft.com/office/drawing/2014/main" id="{ECA0A429-860D-E592-B7DB-D022EE8801BB}"/>
                  </a:ext>
                </a:extLst>
              </p:cNvPr>
              <p:cNvSpPr>
                <a:spLocks noChangeArrowheads="1"/>
              </p:cNvSpPr>
              <p:nvPr/>
            </p:nvSpPr>
            <p:spPr bwMode="auto">
              <a:xfrm>
                <a:off x="1203961" y="2099380"/>
                <a:ext cx="490254" cy="490256"/>
              </a:xfrm>
              <a:custGeom>
                <a:avLst/>
                <a:gdLst>
                  <a:gd name="T0" fmla="*/ 558 w 559"/>
                  <a:gd name="T1" fmla="*/ 278 h 558"/>
                  <a:gd name="T2" fmla="*/ 558 w 559"/>
                  <a:gd name="T3" fmla="*/ 278 h 558"/>
                  <a:gd name="T4" fmla="*/ 278 w 559"/>
                  <a:gd name="T5" fmla="*/ 557 h 558"/>
                  <a:gd name="T6" fmla="*/ 278 w 559"/>
                  <a:gd name="T7" fmla="*/ 557 h 558"/>
                  <a:gd name="T8" fmla="*/ 0 w 559"/>
                  <a:gd name="T9" fmla="*/ 278 h 558"/>
                  <a:gd name="T10" fmla="*/ 0 w 559"/>
                  <a:gd name="T11" fmla="*/ 278 h 558"/>
                  <a:gd name="T12" fmla="*/ 278 w 559"/>
                  <a:gd name="T13" fmla="*/ 0 h 558"/>
                  <a:gd name="T14" fmla="*/ 278 w 559"/>
                  <a:gd name="T15" fmla="*/ 0 h 558"/>
                  <a:gd name="T16" fmla="*/ 558 w 559"/>
                  <a:gd name="T17" fmla="*/ 2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558">
                    <a:moveTo>
                      <a:pt x="558" y="278"/>
                    </a:moveTo>
                    <a:lnTo>
                      <a:pt x="558" y="278"/>
                    </a:lnTo>
                    <a:cubicBezTo>
                      <a:pt x="558" y="432"/>
                      <a:pt x="432" y="557"/>
                      <a:pt x="278" y="557"/>
                    </a:cubicBezTo>
                    <a:lnTo>
                      <a:pt x="278" y="557"/>
                    </a:lnTo>
                    <a:cubicBezTo>
                      <a:pt x="125" y="557"/>
                      <a:pt x="0" y="432"/>
                      <a:pt x="0" y="278"/>
                    </a:cubicBezTo>
                    <a:lnTo>
                      <a:pt x="0" y="278"/>
                    </a:lnTo>
                    <a:cubicBezTo>
                      <a:pt x="0" y="124"/>
                      <a:pt x="125" y="0"/>
                      <a:pt x="278" y="0"/>
                    </a:cubicBezTo>
                    <a:lnTo>
                      <a:pt x="278" y="0"/>
                    </a:lnTo>
                    <a:cubicBezTo>
                      <a:pt x="432" y="0"/>
                      <a:pt x="558" y="124"/>
                      <a:pt x="558" y="278"/>
                    </a:cubicBezTo>
                  </a:path>
                </a:pathLst>
              </a:custGeom>
              <a:solidFill>
                <a:schemeClr val="bg1"/>
              </a:solidFill>
              <a:ln>
                <a:noFill/>
              </a:ln>
              <a:effectLst/>
            </p:spPr>
            <p:txBody>
              <a:bodyPr wrap="none" anchor="ctr"/>
              <a:lstStyle/>
              <a:p>
                <a:endParaRPr lang="en-US" sz="5400" dirty="0">
                  <a:latin typeface="Montserrat" panose="00000500000000000000" pitchFamily="2" charset="0"/>
                </a:endParaRPr>
              </a:p>
            </p:txBody>
          </p:sp>
          <p:sp>
            <p:nvSpPr>
              <p:cNvPr id="20" name="Freeform 15">
                <a:extLst>
                  <a:ext uri="{FF2B5EF4-FFF2-40B4-BE49-F238E27FC236}">
                    <a16:creationId xmlns:a16="http://schemas.microsoft.com/office/drawing/2014/main" id="{7A707A34-BB84-1BCA-4B42-7CF0D269D57C}"/>
                  </a:ext>
                </a:extLst>
              </p:cNvPr>
              <p:cNvSpPr>
                <a:spLocks noChangeArrowheads="1"/>
              </p:cNvSpPr>
              <p:nvPr/>
            </p:nvSpPr>
            <p:spPr bwMode="auto">
              <a:xfrm>
                <a:off x="1342931" y="2280814"/>
                <a:ext cx="216176" cy="142829"/>
              </a:xfrm>
              <a:custGeom>
                <a:avLst/>
                <a:gdLst>
                  <a:gd name="T0" fmla="*/ 244 w 245"/>
                  <a:gd name="T1" fmla="*/ 0 h 165"/>
                  <a:gd name="T2" fmla="*/ 81 w 245"/>
                  <a:gd name="T3" fmla="*/ 164 h 165"/>
                  <a:gd name="T4" fmla="*/ 0 w 245"/>
                  <a:gd name="T5" fmla="*/ 82 h 165"/>
                </a:gdLst>
                <a:ahLst/>
                <a:cxnLst>
                  <a:cxn ang="0">
                    <a:pos x="T0" y="T1"/>
                  </a:cxn>
                  <a:cxn ang="0">
                    <a:pos x="T2" y="T3"/>
                  </a:cxn>
                  <a:cxn ang="0">
                    <a:pos x="T4" y="T5"/>
                  </a:cxn>
                </a:cxnLst>
                <a:rect l="0" t="0" r="r" b="b"/>
                <a:pathLst>
                  <a:path w="245" h="165">
                    <a:moveTo>
                      <a:pt x="244" y="0"/>
                    </a:moveTo>
                    <a:lnTo>
                      <a:pt x="81" y="164"/>
                    </a:lnTo>
                    <a:lnTo>
                      <a:pt x="0" y="82"/>
                    </a:lnTo>
                  </a:path>
                </a:pathLst>
              </a:custGeom>
              <a:solidFill>
                <a:srgbClr val="FFFFFF"/>
              </a:solidFill>
              <a:ln w="50800" cap="flat">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5400" dirty="0">
                  <a:latin typeface="Montserrat" panose="00000500000000000000" pitchFamily="2" charset="0"/>
                </a:endParaRPr>
              </a:p>
            </p:txBody>
          </p:sp>
        </p:grpSp>
        <p:sp>
          <p:nvSpPr>
            <p:cNvPr id="12" name="TextBox 11">
              <a:extLst>
                <a:ext uri="{FF2B5EF4-FFF2-40B4-BE49-F238E27FC236}">
                  <a16:creationId xmlns:a16="http://schemas.microsoft.com/office/drawing/2014/main" id="{EF68D1EA-773C-F58E-02C8-266411F05EAB}"/>
                </a:ext>
              </a:extLst>
            </p:cNvPr>
            <p:cNvSpPr txBox="1"/>
            <p:nvPr/>
          </p:nvSpPr>
          <p:spPr>
            <a:xfrm>
              <a:off x="1976242" y="2043674"/>
              <a:ext cx="4108256" cy="461665"/>
            </a:xfrm>
            <a:prstGeom prst="rect">
              <a:avLst/>
            </a:prstGeom>
            <a:noFill/>
          </p:spPr>
          <p:txBody>
            <a:bodyPr wrap="square" rtlCol="0" anchor="ctr">
              <a:spAutoFit/>
            </a:bodyPr>
            <a:lstStyle/>
            <a:p>
              <a:r>
                <a:rPr lang="en-US" sz="2400" b="1" spc="-30" dirty="0">
                  <a:solidFill>
                    <a:schemeClr val="bg1"/>
                  </a:solidFill>
                  <a:latin typeface="+mj-lt"/>
                  <a:cs typeface="Poppins" pitchFamily="2" charset="77"/>
                </a:rPr>
                <a:t>Do’s</a:t>
              </a:r>
            </a:p>
          </p:txBody>
        </p:sp>
        <p:sp>
          <p:nvSpPr>
            <p:cNvPr id="13" name="Freeform 13">
              <a:extLst>
                <a:ext uri="{FF2B5EF4-FFF2-40B4-BE49-F238E27FC236}">
                  <a16:creationId xmlns:a16="http://schemas.microsoft.com/office/drawing/2014/main" id="{66595012-7146-0E48-BFC1-2D4583F66A12}"/>
                </a:ext>
              </a:extLst>
            </p:cNvPr>
            <p:cNvSpPr>
              <a:spLocks noChangeArrowheads="1"/>
            </p:cNvSpPr>
            <p:nvPr/>
          </p:nvSpPr>
          <p:spPr bwMode="auto">
            <a:xfrm>
              <a:off x="6096000" y="1980084"/>
              <a:ext cx="4559439" cy="588847"/>
            </a:xfrm>
            <a:prstGeom prst="roundRect">
              <a:avLst>
                <a:gd name="adj" fmla="val 27633"/>
              </a:avLst>
            </a:prstGeom>
            <a:solidFill>
              <a:srgbClr val="FF0000"/>
            </a:solidFill>
            <a:ln>
              <a:noFill/>
            </a:ln>
            <a:effectLst/>
          </p:spPr>
          <p:txBody>
            <a:bodyPr wrap="none" anchor="ctr"/>
            <a:lstStyle/>
            <a:p>
              <a:endParaRPr lang="en-US" sz="6532" dirty="0">
                <a:solidFill>
                  <a:srgbClr val="FF0000"/>
                </a:solidFill>
                <a:latin typeface="Montserrat" panose="00000500000000000000" pitchFamily="2" charset="0"/>
              </a:endParaRPr>
            </a:p>
          </p:txBody>
        </p:sp>
        <p:sp>
          <p:nvSpPr>
            <p:cNvPr id="14" name="Freeform 14">
              <a:extLst>
                <a:ext uri="{FF2B5EF4-FFF2-40B4-BE49-F238E27FC236}">
                  <a16:creationId xmlns:a16="http://schemas.microsoft.com/office/drawing/2014/main" id="{48F71D4D-D67D-EAFE-7D0B-F809D57C1FBE}"/>
                </a:ext>
              </a:extLst>
            </p:cNvPr>
            <p:cNvSpPr>
              <a:spLocks noChangeArrowheads="1"/>
            </p:cNvSpPr>
            <p:nvPr/>
          </p:nvSpPr>
          <p:spPr bwMode="auto">
            <a:xfrm>
              <a:off x="6485889" y="2032140"/>
              <a:ext cx="490254" cy="490256"/>
            </a:xfrm>
            <a:custGeom>
              <a:avLst/>
              <a:gdLst>
                <a:gd name="T0" fmla="*/ 558 w 559"/>
                <a:gd name="T1" fmla="*/ 278 h 558"/>
                <a:gd name="T2" fmla="*/ 558 w 559"/>
                <a:gd name="T3" fmla="*/ 278 h 558"/>
                <a:gd name="T4" fmla="*/ 278 w 559"/>
                <a:gd name="T5" fmla="*/ 557 h 558"/>
                <a:gd name="T6" fmla="*/ 278 w 559"/>
                <a:gd name="T7" fmla="*/ 557 h 558"/>
                <a:gd name="T8" fmla="*/ 0 w 559"/>
                <a:gd name="T9" fmla="*/ 278 h 558"/>
                <a:gd name="T10" fmla="*/ 0 w 559"/>
                <a:gd name="T11" fmla="*/ 278 h 558"/>
                <a:gd name="T12" fmla="*/ 278 w 559"/>
                <a:gd name="T13" fmla="*/ 0 h 558"/>
                <a:gd name="T14" fmla="*/ 278 w 559"/>
                <a:gd name="T15" fmla="*/ 0 h 558"/>
                <a:gd name="T16" fmla="*/ 558 w 559"/>
                <a:gd name="T17" fmla="*/ 2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558">
                  <a:moveTo>
                    <a:pt x="558" y="278"/>
                  </a:moveTo>
                  <a:lnTo>
                    <a:pt x="558" y="278"/>
                  </a:lnTo>
                  <a:cubicBezTo>
                    <a:pt x="558" y="432"/>
                    <a:pt x="432" y="557"/>
                    <a:pt x="278" y="557"/>
                  </a:cubicBezTo>
                  <a:lnTo>
                    <a:pt x="278" y="557"/>
                  </a:lnTo>
                  <a:cubicBezTo>
                    <a:pt x="125" y="557"/>
                    <a:pt x="0" y="432"/>
                    <a:pt x="0" y="278"/>
                  </a:cubicBezTo>
                  <a:lnTo>
                    <a:pt x="0" y="278"/>
                  </a:lnTo>
                  <a:cubicBezTo>
                    <a:pt x="0" y="124"/>
                    <a:pt x="125" y="0"/>
                    <a:pt x="278" y="0"/>
                  </a:cubicBezTo>
                  <a:lnTo>
                    <a:pt x="278" y="0"/>
                  </a:lnTo>
                  <a:cubicBezTo>
                    <a:pt x="432" y="0"/>
                    <a:pt x="558" y="124"/>
                    <a:pt x="558" y="278"/>
                  </a:cubicBezTo>
                </a:path>
              </a:pathLst>
            </a:custGeom>
            <a:solidFill>
              <a:schemeClr val="bg1"/>
            </a:solidFill>
            <a:ln>
              <a:noFill/>
            </a:ln>
            <a:effectLst/>
          </p:spPr>
          <p:txBody>
            <a:bodyPr wrap="none" anchor="ctr"/>
            <a:lstStyle/>
            <a:p>
              <a:endParaRPr lang="en-US" sz="5400" dirty="0">
                <a:latin typeface="Montserrat" panose="00000500000000000000" pitchFamily="2" charset="0"/>
              </a:endParaRPr>
            </a:p>
          </p:txBody>
        </p:sp>
        <p:sp>
          <p:nvSpPr>
            <p:cNvPr id="15" name="TextBox 14">
              <a:extLst>
                <a:ext uri="{FF2B5EF4-FFF2-40B4-BE49-F238E27FC236}">
                  <a16:creationId xmlns:a16="http://schemas.microsoft.com/office/drawing/2014/main" id="{F8E19A49-AE2B-206D-D07D-22A2F65B5BC8}"/>
                </a:ext>
              </a:extLst>
            </p:cNvPr>
            <p:cNvSpPr txBox="1"/>
            <p:nvPr/>
          </p:nvSpPr>
          <p:spPr>
            <a:xfrm>
              <a:off x="7258170" y="2043674"/>
              <a:ext cx="4108256" cy="461665"/>
            </a:xfrm>
            <a:prstGeom prst="rect">
              <a:avLst/>
            </a:prstGeom>
            <a:noFill/>
          </p:spPr>
          <p:txBody>
            <a:bodyPr wrap="square" rtlCol="0" anchor="ctr">
              <a:spAutoFit/>
            </a:bodyPr>
            <a:lstStyle/>
            <a:p>
              <a:r>
                <a:rPr lang="en-US" sz="2400" b="1" spc="-30" dirty="0">
                  <a:solidFill>
                    <a:schemeClr val="bg1"/>
                  </a:solidFill>
                  <a:latin typeface="Montserrat" pitchFamily="2" charset="77"/>
                  <a:cs typeface="Poppins" pitchFamily="2" charset="77"/>
                </a:rPr>
                <a:t>Don'ts</a:t>
              </a:r>
            </a:p>
          </p:txBody>
        </p:sp>
        <p:pic>
          <p:nvPicPr>
            <p:cNvPr id="16" name="Graphic 15" descr="Close with solid fill">
              <a:extLst>
                <a:ext uri="{FF2B5EF4-FFF2-40B4-BE49-F238E27FC236}">
                  <a16:creationId xmlns:a16="http://schemas.microsoft.com/office/drawing/2014/main" id="{5862A358-5D83-F47F-1D6F-AF3A36758ED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58275" y="2117494"/>
              <a:ext cx="334987" cy="334987"/>
            </a:xfrm>
            <a:prstGeom prst="rect">
              <a:avLst/>
            </a:prstGeom>
          </p:spPr>
        </p:pic>
        <p:sp>
          <p:nvSpPr>
            <p:cNvPr id="17" name="TextBox 16">
              <a:extLst>
                <a:ext uri="{FF2B5EF4-FFF2-40B4-BE49-F238E27FC236}">
                  <a16:creationId xmlns:a16="http://schemas.microsoft.com/office/drawing/2014/main" id="{B4E0D8E6-CED9-193B-C314-1122E5F6F70E}"/>
                </a:ext>
              </a:extLst>
            </p:cNvPr>
            <p:cNvSpPr txBox="1"/>
            <p:nvPr/>
          </p:nvSpPr>
          <p:spPr>
            <a:xfrm>
              <a:off x="814071" y="2769613"/>
              <a:ext cx="4559439" cy="3264676"/>
            </a:xfrm>
            <a:prstGeom prst="rect">
              <a:avLst/>
            </a:prstGeom>
            <a:noFill/>
          </p:spPr>
          <p:txBody>
            <a:bodyPr wrap="square">
              <a:spAutoFit/>
            </a:bodyPr>
            <a:lstStyle/>
            <a:p>
              <a:pPr marL="285750" indent="-285750">
                <a:lnSpc>
                  <a:spcPts val="2500"/>
                </a:lnSpc>
                <a:buFont typeface="Arial" panose="020B0604020202020204" pitchFamily="34" charset="0"/>
                <a:buChar char="•"/>
              </a:pPr>
              <a:r>
                <a:rPr lang="en-US" sz="1600" b="1" dirty="0"/>
                <a:t>Use the layout options</a:t>
              </a:r>
              <a:r>
                <a:rPr lang="en-US" sz="1600" dirty="0"/>
                <a:t> from the </a:t>
              </a:r>
              <a:r>
                <a:rPr lang="en-US" sz="1600" i="1" dirty="0"/>
                <a:t>Layout</a:t>
              </a:r>
              <a:r>
                <a:rPr lang="en-US" sz="1600" dirty="0"/>
                <a:t> menu to maintain structure and consistency</a:t>
              </a:r>
            </a:p>
            <a:p>
              <a:pPr marL="285750" indent="-285750">
                <a:lnSpc>
                  <a:spcPts val="2500"/>
                </a:lnSpc>
                <a:buFont typeface="Arial" panose="020B0604020202020204" pitchFamily="34" charset="0"/>
                <a:buChar char="•"/>
              </a:pPr>
              <a:r>
                <a:rPr lang="en-US" sz="1600" b="1" dirty="0"/>
                <a:t>Stick to the preset fonts and </a:t>
              </a:r>
              <a:r>
                <a:rPr lang="en-US" sz="1600" b="1" dirty="0" err="1"/>
                <a:t>colour</a:t>
              </a:r>
              <a:r>
                <a:rPr lang="en-US" sz="1600" b="1" dirty="0"/>
                <a:t> palette</a:t>
              </a:r>
              <a:r>
                <a:rPr lang="en-US" sz="1600" dirty="0"/>
                <a:t> defined in the template</a:t>
              </a:r>
            </a:p>
            <a:p>
              <a:pPr marL="285750" indent="-285750">
                <a:lnSpc>
                  <a:spcPts val="2500"/>
                </a:lnSpc>
                <a:buFont typeface="Arial" panose="020B0604020202020204" pitchFamily="34" charset="0"/>
                <a:buChar char="•"/>
              </a:pPr>
              <a:r>
                <a:rPr lang="en-US" sz="1600" b="1" dirty="0"/>
                <a:t>Use image placeholders</a:t>
              </a:r>
              <a:r>
                <a:rPr lang="en-US" sz="1600" dirty="0"/>
                <a:t> to keep alignment and formatting intact</a:t>
              </a:r>
            </a:p>
            <a:p>
              <a:pPr marL="285750" indent="-285750">
                <a:lnSpc>
                  <a:spcPts val="2500"/>
                </a:lnSpc>
                <a:buFont typeface="Arial" panose="020B0604020202020204" pitchFamily="34" charset="0"/>
                <a:buChar char="•"/>
              </a:pPr>
              <a:r>
                <a:rPr lang="en-US" sz="1600" b="1" dirty="0"/>
                <a:t>Insert logos only from the logo slide</a:t>
              </a:r>
              <a:r>
                <a:rPr lang="en-US" sz="1600" dirty="0"/>
                <a:t> -approved versions are provided</a:t>
              </a:r>
            </a:p>
            <a:p>
              <a:pPr marL="285750" indent="-285750">
                <a:lnSpc>
                  <a:spcPts val="2500"/>
                </a:lnSpc>
                <a:buFont typeface="Arial" panose="020B0604020202020204" pitchFamily="34" charset="0"/>
                <a:buChar char="•"/>
              </a:pPr>
              <a:r>
                <a:rPr lang="en-US" sz="1600" b="1" dirty="0"/>
                <a:t>Save a clean copy</a:t>
              </a:r>
              <a:r>
                <a:rPr lang="en-US" sz="1600" dirty="0"/>
                <a:t> of the file for future use, and create new copies for each presentation</a:t>
              </a:r>
            </a:p>
          </p:txBody>
        </p:sp>
        <p:sp>
          <p:nvSpPr>
            <p:cNvPr id="18" name="TextBox 17">
              <a:extLst>
                <a:ext uri="{FF2B5EF4-FFF2-40B4-BE49-F238E27FC236}">
                  <a16:creationId xmlns:a16="http://schemas.microsoft.com/office/drawing/2014/main" id="{71AF42DF-FC02-55C2-D053-40E6B26E6BF5}"/>
                </a:ext>
              </a:extLst>
            </p:cNvPr>
            <p:cNvSpPr txBox="1"/>
            <p:nvPr/>
          </p:nvSpPr>
          <p:spPr>
            <a:xfrm>
              <a:off x="6096000" y="2769613"/>
              <a:ext cx="4619776" cy="3585277"/>
            </a:xfrm>
            <a:prstGeom prst="rect">
              <a:avLst/>
            </a:prstGeom>
            <a:noFill/>
          </p:spPr>
          <p:txBody>
            <a:bodyPr wrap="square">
              <a:spAutoFit/>
            </a:bodyPr>
            <a:lstStyle/>
            <a:p>
              <a:pPr marL="285750" indent="-285750">
                <a:lnSpc>
                  <a:spcPts val="2500"/>
                </a:lnSpc>
                <a:buFont typeface="Arial" panose="020B0604020202020204" pitchFamily="34" charset="0"/>
                <a:buChar char="•"/>
              </a:pPr>
              <a:r>
                <a:rPr lang="en-US" sz="1600" b="1" dirty="0"/>
                <a:t>Don’t manually change fonts, sizes, or </a:t>
              </a:r>
              <a:r>
                <a:rPr lang="en-US" sz="1600" b="1" dirty="0" err="1"/>
                <a:t>colours</a:t>
              </a:r>
              <a:endParaRPr lang="en-US" sz="1600" dirty="0"/>
            </a:p>
            <a:p>
              <a:pPr marL="285750" indent="-285750">
                <a:lnSpc>
                  <a:spcPts val="2500"/>
                </a:lnSpc>
                <a:buFont typeface="Arial" panose="020B0604020202020204" pitchFamily="34" charset="0"/>
                <a:buChar char="•"/>
              </a:pPr>
              <a:r>
                <a:rPr lang="en-US" sz="1600" b="1" dirty="0"/>
                <a:t>Don’t paste slides from other templates</a:t>
              </a:r>
              <a:r>
                <a:rPr lang="en-US" sz="1600" dirty="0"/>
                <a:t> without selecting “Keep Source Formatting”</a:t>
              </a:r>
            </a:p>
            <a:p>
              <a:pPr marL="285750" indent="-285750">
                <a:lnSpc>
                  <a:spcPts val="2500"/>
                </a:lnSpc>
                <a:buFont typeface="Arial" panose="020B0604020202020204" pitchFamily="34" charset="0"/>
                <a:buChar char="•"/>
              </a:pPr>
              <a:r>
                <a:rPr lang="en-US" sz="1600" b="1" dirty="0"/>
                <a:t>Don’t stretch, reposition, or alter logos or design elements</a:t>
              </a:r>
              <a:endParaRPr lang="en-US" sz="1600" dirty="0"/>
            </a:p>
            <a:p>
              <a:pPr marL="285750" indent="-285750">
                <a:lnSpc>
                  <a:spcPts val="2500"/>
                </a:lnSpc>
                <a:buFont typeface="Arial" panose="020B0604020202020204" pitchFamily="34" charset="0"/>
                <a:buChar char="•"/>
              </a:pPr>
              <a:r>
                <a:rPr lang="en-US" sz="1600" b="1" dirty="0"/>
                <a:t>Don’t delete or move structural placeholders</a:t>
              </a:r>
              <a:r>
                <a:rPr lang="en-US" sz="1600" dirty="0"/>
                <a:t> like titles or content boxes</a:t>
              </a:r>
            </a:p>
            <a:p>
              <a:pPr marL="285750" indent="-285750">
                <a:lnSpc>
                  <a:spcPts val="2500"/>
                </a:lnSpc>
                <a:buFont typeface="Arial" panose="020B0604020202020204" pitchFamily="34" charset="0"/>
                <a:buChar char="•"/>
              </a:pPr>
              <a:r>
                <a:rPr lang="en-US" sz="1600" b="1" dirty="0"/>
                <a:t>Don’t share the template with instruction slides still in place</a:t>
              </a:r>
              <a:r>
                <a:rPr lang="en-US" sz="1600" dirty="0"/>
                <a:t> - delete them first</a:t>
              </a:r>
            </a:p>
            <a:p>
              <a:pPr marL="285750" indent="-285750">
                <a:lnSpc>
                  <a:spcPts val="2500"/>
                </a:lnSpc>
                <a:buFont typeface="Arial" panose="020B0604020202020204" pitchFamily="34" charset="0"/>
                <a:buChar char="•"/>
              </a:pPr>
              <a:endParaRPr lang="en-US" sz="1600" dirty="0"/>
            </a:p>
          </p:txBody>
        </p:sp>
      </p:grpSp>
    </p:spTree>
    <p:extLst>
      <p:ext uri="{BB962C8B-B14F-4D97-AF65-F5344CB8AC3E}">
        <p14:creationId xmlns:p14="http://schemas.microsoft.com/office/powerpoint/2010/main" val="8880245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ver 1">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10" name="Picture 9">
            <a:extLst>
              <a:ext uri="{FF2B5EF4-FFF2-40B4-BE49-F238E27FC236}">
                <a16:creationId xmlns:a16="http://schemas.microsoft.com/office/drawing/2014/main" id="{77A04745-08B6-2188-B13C-A2214FF0B3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4" name="Text Placeholder 6">
            <a:extLst>
              <a:ext uri="{FF2B5EF4-FFF2-40B4-BE49-F238E27FC236}">
                <a16:creationId xmlns:a16="http://schemas.microsoft.com/office/drawing/2014/main" id="{9A299337-0E35-37BF-F260-A337FA0104AF}"/>
              </a:ext>
            </a:extLst>
          </p:cNvPr>
          <p:cNvSpPr>
            <a:spLocks noGrp="1"/>
          </p:cNvSpPr>
          <p:nvPr>
            <p:ph type="body" sz="quarter" idx="10" hasCustomPrompt="1"/>
          </p:nvPr>
        </p:nvSpPr>
        <p:spPr>
          <a:xfrm>
            <a:off x="1315209" y="3175973"/>
            <a:ext cx="7232650" cy="835025"/>
          </a:xfrm>
          <a:prstGeom prst="rect">
            <a:avLst/>
          </a:prstGeom>
        </p:spPr>
        <p:txBody>
          <a:bodyPr>
            <a:normAutofit/>
          </a:bodyPr>
          <a:lstStyle>
            <a:lvl1pPr marL="0" indent="0">
              <a:buNone/>
              <a:defRPr sz="2800">
                <a:solidFill>
                  <a:schemeClr val="tx1"/>
                </a:solidFill>
              </a:defRPr>
            </a:lvl1pPr>
          </a:lstStyle>
          <a:p>
            <a:pPr lvl="0"/>
            <a:r>
              <a:rPr lang="en-US" dirty="0"/>
              <a:t>Subtitle Here</a:t>
            </a:r>
          </a:p>
        </p:txBody>
      </p:sp>
      <p:sp>
        <p:nvSpPr>
          <p:cNvPr id="5" name="Title 7">
            <a:extLst>
              <a:ext uri="{FF2B5EF4-FFF2-40B4-BE49-F238E27FC236}">
                <a16:creationId xmlns:a16="http://schemas.microsoft.com/office/drawing/2014/main" id="{FBD3D284-93DC-AE9D-60B6-E486CA75880E}"/>
              </a:ext>
            </a:extLst>
          </p:cNvPr>
          <p:cNvSpPr>
            <a:spLocks noGrp="1"/>
          </p:cNvSpPr>
          <p:nvPr>
            <p:ph type="title" hasCustomPrompt="1"/>
          </p:nvPr>
        </p:nvSpPr>
        <p:spPr>
          <a:xfrm>
            <a:off x="1315277" y="2256187"/>
            <a:ext cx="10515600" cy="906533"/>
          </a:xfrm>
          <a:prstGeom prst="rect">
            <a:avLst/>
          </a:prstGeom>
        </p:spPr>
        <p:txBody>
          <a:bodyPr/>
          <a:lstStyle>
            <a:lvl1pPr>
              <a:defRPr b="1">
                <a:solidFill>
                  <a:schemeClr val="accent1"/>
                </a:solidFill>
              </a:defRPr>
            </a:lvl1pPr>
          </a:lstStyle>
          <a:p>
            <a:r>
              <a:rPr lang="en-US" dirty="0"/>
              <a:t>Presentation Title </a:t>
            </a:r>
          </a:p>
        </p:txBody>
      </p:sp>
      <p:sp>
        <p:nvSpPr>
          <p:cNvPr id="6" name="Text Placeholder 22">
            <a:extLst>
              <a:ext uri="{FF2B5EF4-FFF2-40B4-BE49-F238E27FC236}">
                <a16:creationId xmlns:a16="http://schemas.microsoft.com/office/drawing/2014/main" id="{F4BEBCC4-E2EE-83B5-ADD1-0924ED2367C7}"/>
              </a:ext>
            </a:extLst>
          </p:cNvPr>
          <p:cNvSpPr>
            <a:spLocks noGrp="1"/>
          </p:cNvSpPr>
          <p:nvPr>
            <p:ph type="body" sz="quarter" idx="11" hasCustomPrompt="1"/>
          </p:nvPr>
        </p:nvSpPr>
        <p:spPr>
          <a:xfrm>
            <a:off x="1315209" y="4443419"/>
            <a:ext cx="7232650" cy="387004"/>
          </a:xfrm>
          <a:prstGeom prst="rect">
            <a:avLst/>
          </a:prstGeom>
        </p:spPr>
        <p:txBody>
          <a:bodyPr>
            <a:normAutofit/>
          </a:bodyPr>
          <a:lstStyle>
            <a:lvl1pPr marL="0" indent="0">
              <a:buNone/>
              <a:defRPr sz="2000" b="1">
                <a:solidFill>
                  <a:schemeClr val="tx1"/>
                </a:solidFill>
              </a:defRPr>
            </a:lvl1pPr>
          </a:lstStyle>
          <a:p>
            <a:pPr lvl="0"/>
            <a:r>
              <a:rPr lang="en-US" dirty="0"/>
              <a:t>Presenter Name </a:t>
            </a:r>
          </a:p>
        </p:txBody>
      </p:sp>
      <p:sp>
        <p:nvSpPr>
          <p:cNvPr id="9" name="Text Placeholder 22">
            <a:extLst>
              <a:ext uri="{FF2B5EF4-FFF2-40B4-BE49-F238E27FC236}">
                <a16:creationId xmlns:a16="http://schemas.microsoft.com/office/drawing/2014/main" id="{AA3BF36E-E69E-2262-8565-68584C064CAC}"/>
              </a:ext>
            </a:extLst>
          </p:cNvPr>
          <p:cNvSpPr>
            <a:spLocks noGrp="1"/>
          </p:cNvSpPr>
          <p:nvPr>
            <p:ph type="body" sz="quarter" idx="12" hasCustomPrompt="1"/>
          </p:nvPr>
        </p:nvSpPr>
        <p:spPr>
          <a:xfrm>
            <a:off x="1315209" y="4843676"/>
            <a:ext cx="7232650" cy="387004"/>
          </a:xfrm>
          <a:prstGeom prst="rect">
            <a:avLst/>
          </a:prstGeom>
        </p:spPr>
        <p:txBody>
          <a:bodyPr>
            <a:normAutofit/>
          </a:bodyPr>
          <a:lstStyle>
            <a:lvl1pPr marL="0" indent="0">
              <a:buNone/>
              <a:defRPr sz="2000">
                <a:solidFill>
                  <a:schemeClr val="tx1"/>
                </a:solidFill>
              </a:defRPr>
            </a:lvl1pPr>
          </a:lstStyle>
          <a:p>
            <a:pPr lvl="0"/>
            <a:r>
              <a:rPr lang="en-US" dirty="0"/>
              <a:t>DD Month YYYY</a:t>
            </a:r>
          </a:p>
        </p:txBody>
      </p:sp>
    </p:spTree>
    <p:extLst>
      <p:ext uri="{BB962C8B-B14F-4D97-AF65-F5344CB8AC3E}">
        <p14:creationId xmlns:p14="http://schemas.microsoft.com/office/powerpoint/2010/main" val="211176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8A8DAE-AEF4-B284-6D31-B02921506CA3}"/>
              </a:ext>
            </a:extLst>
          </p:cNvPr>
          <p:cNvSpPr/>
          <p:nvPr userDrawn="1"/>
        </p:nvSpPr>
        <p:spPr>
          <a:xfrm>
            <a:off x="0" y="0"/>
            <a:ext cx="12192000" cy="6858000"/>
          </a:xfrm>
          <a:prstGeom prst="rect">
            <a:avLst/>
          </a:prstGeom>
          <a:gradFill flip="none" rotWithShape="1">
            <a:gsLst>
              <a:gs pos="55000">
                <a:srgbClr val="02AE81"/>
              </a:gs>
              <a:gs pos="25000">
                <a:srgbClr val="04A88B"/>
              </a:gs>
              <a:gs pos="0">
                <a:schemeClr val="accent2"/>
              </a:gs>
              <a:gs pos="100000">
                <a:schemeClr val="accent1"/>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35000"/>
            <a:biLevel thresh="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7" name="Text Placeholder 6">
            <a:extLst>
              <a:ext uri="{FF2B5EF4-FFF2-40B4-BE49-F238E27FC236}">
                <a16:creationId xmlns:a16="http://schemas.microsoft.com/office/drawing/2014/main" id="{1104883E-47A9-FC9F-330E-11AF11097E20}"/>
              </a:ext>
            </a:extLst>
          </p:cNvPr>
          <p:cNvSpPr>
            <a:spLocks noGrp="1"/>
          </p:cNvSpPr>
          <p:nvPr>
            <p:ph type="body" sz="quarter" idx="10" hasCustomPrompt="1"/>
          </p:nvPr>
        </p:nvSpPr>
        <p:spPr>
          <a:xfrm>
            <a:off x="1315209" y="3175973"/>
            <a:ext cx="7232650" cy="835025"/>
          </a:xfrm>
          <a:prstGeom prst="rect">
            <a:avLst/>
          </a:prstGeom>
        </p:spPr>
        <p:txBody>
          <a:bodyPr>
            <a:normAutofit/>
          </a:bodyPr>
          <a:lstStyle>
            <a:lvl1pPr marL="0" indent="0">
              <a:buNone/>
              <a:defRPr sz="2800">
                <a:solidFill>
                  <a:schemeClr val="bg1"/>
                </a:solidFill>
              </a:defRPr>
            </a:lvl1pPr>
          </a:lstStyle>
          <a:p>
            <a:pPr lvl="0"/>
            <a:r>
              <a:rPr lang="en-US" dirty="0"/>
              <a:t>Subtitle Here</a:t>
            </a:r>
          </a:p>
        </p:txBody>
      </p:sp>
      <p:pic>
        <p:nvPicPr>
          <p:cNvPr id="4" name="Picture 3" descr="A logo of a company&#10;&#10;AI-generated content may be incorrect.">
            <a:extLst>
              <a:ext uri="{FF2B5EF4-FFF2-40B4-BE49-F238E27FC236}">
                <a16:creationId xmlns:a16="http://schemas.microsoft.com/office/drawing/2014/main" id="{33341BF3-60E0-5EB6-7954-03943960E6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6"/>
            <a:ext cx="5703721" cy="1127761"/>
          </a:xfrm>
          <a:prstGeom prst="rect">
            <a:avLst/>
          </a:prstGeom>
        </p:spPr>
      </p:pic>
      <p:sp>
        <p:nvSpPr>
          <p:cNvPr id="8" name="Title 7">
            <a:extLst>
              <a:ext uri="{FF2B5EF4-FFF2-40B4-BE49-F238E27FC236}">
                <a16:creationId xmlns:a16="http://schemas.microsoft.com/office/drawing/2014/main" id="{B4292127-9B1A-63F9-F71E-323C3BFC7716}"/>
              </a:ext>
            </a:extLst>
          </p:cNvPr>
          <p:cNvSpPr>
            <a:spLocks noGrp="1"/>
          </p:cNvSpPr>
          <p:nvPr>
            <p:ph type="title" hasCustomPrompt="1"/>
          </p:nvPr>
        </p:nvSpPr>
        <p:spPr>
          <a:xfrm>
            <a:off x="1315277" y="2256187"/>
            <a:ext cx="10515600" cy="906533"/>
          </a:xfrm>
          <a:prstGeom prst="rect">
            <a:avLst/>
          </a:prstGeom>
        </p:spPr>
        <p:txBody>
          <a:bodyPr/>
          <a:lstStyle>
            <a:lvl1pPr>
              <a:defRPr b="1">
                <a:solidFill>
                  <a:schemeClr val="bg1"/>
                </a:solidFill>
              </a:defRPr>
            </a:lvl1pPr>
          </a:lstStyle>
          <a:p>
            <a:r>
              <a:rPr lang="en-US" dirty="0"/>
              <a:t>Presentation Title </a:t>
            </a:r>
          </a:p>
        </p:txBody>
      </p:sp>
      <p:sp>
        <p:nvSpPr>
          <p:cNvPr id="23" name="Text Placeholder 22">
            <a:extLst>
              <a:ext uri="{FF2B5EF4-FFF2-40B4-BE49-F238E27FC236}">
                <a16:creationId xmlns:a16="http://schemas.microsoft.com/office/drawing/2014/main" id="{E92F8FC2-59FE-BC8E-A755-3F03C59F6097}"/>
              </a:ext>
            </a:extLst>
          </p:cNvPr>
          <p:cNvSpPr>
            <a:spLocks noGrp="1"/>
          </p:cNvSpPr>
          <p:nvPr>
            <p:ph type="body" sz="quarter" idx="11" hasCustomPrompt="1"/>
          </p:nvPr>
        </p:nvSpPr>
        <p:spPr>
          <a:xfrm>
            <a:off x="1315209" y="4443419"/>
            <a:ext cx="7232650" cy="387004"/>
          </a:xfrm>
          <a:prstGeom prst="rect">
            <a:avLst/>
          </a:prstGeom>
        </p:spPr>
        <p:txBody>
          <a:bodyPr>
            <a:normAutofit/>
          </a:bodyPr>
          <a:lstStyle>
            <a:lvl1pPr marL="0" indent="0">
              <a:buNone/>
              <a:defRPr sz="2000" b="1">
                <a:solidFill>
                  <a:schemeClr val="bg1"/>
                </a:solidFill>
              </a:defRPr>
            </a:lvl1pPr>
          </a:lstStyle>
          <a:p>
            <a:pPr lvl="0"/>
            <a:r>
              <a:rPr lang="en-US" dirty="0"/>
              <a:t>Presenter Name </a:t>
            </a:r>
          </a:p>
        </p:txBody>
      </p:sp>
      <p:sp>
        <p:nvSpPr>
          <p:cNvPr id="24" name="Text Placeholder 22">
            <a:extLst>
              <a:ext uri="{FF2B5EF4-FFF2-40B4-BE49-F238E27FC236}">
                <a16:creationId xmlns:a16="http://schemas.microsoft.com/office/drawing/2014/main" id="{2F7F6B10-A78F-F220-8B65-05E56A2D9DAF}"/>
              </a:ext>
            </a:extLst>
          </p:cNvPr>
          <p:cNvSpPr>
            <a:spLocks noGrp="1"/>
          </p:cNvSpPr>
          <p:nvPr>
            <p:ph type="body" sz="quarter" idx="12" hasCustomPrompt="1"/>
          </p:nvPr>
        </p:nvSpPr>
        <p:spPr>
          <a:xfrm>
            <a:off x="1315209" y="4843676"/>
            <a:ext cx="7232650" cy="387004"/>
          </a:xfrm>
          <a:prstGeom prst="rect">
            <a:avLst/>
          </a:prstGeom>
        </p:spPr>
        <p:txBody>
          <a:bodyPr>
            <a:normAutofit/>
          </a:bodyPr>
          <a:lstStyle>
            <a:lvl1pPr marL="0" indent="0">
              <a:buNone/>
              <a:defRPr sz="2000">
                <a:solidFill>
                  <a:schemeClr val="bg1"/>
                </a:solidFill>
              </a:defRPr>
            </a:lvl1pPr>
          </a:lstStyle>
          <a:p>
            <a:pPr lvl="0"/>
            <a:r>
              <a:rPr lang="en-US" dirty="0"/>
              <a:t>DD Month YYYY</a:t>
            </a:r>
          </a:p>
        </p:txBody>
      </p:sp>
    </p:spTree>
    <p:extLst>
      <p:ext uri="{BB962C8B-B14F-4D97-AF65-F5344CB8AC3E}">
        <p14:creationId xmlns:p14="http://schemas.microsoft.com/office/powerpoint/2010/main" val="28674292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ver 3">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22280FC-7B50-D432-7029-35F9D9A732BD}"/>
              </a:ext>
            </a:extLst>
          </p:cNvPr>
          <p:cNvSpPr/>
          <p:nvPr userDrawn="1"/>
        </p:nvSpPr>
        <p:spPr>
          <a:xfrm rot="10800000">
            <a:off x="1600200" y="723720"/>
            <a:ext cx="10591800" cy="613428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C8A83F7C-68FF-0E0B-491D-61448AF843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 Placeholder 6">
            <a:extLst>
              <a:ext uri="{FF2B5EF4-FFF2-40B4-BE49-F238E27FC236}">
                <a16:creationId xmlns:a16="http://schemas.microsoft.com/office/drawing/2014/main" id="{7CCA8FB0-C1B2-2647-F366-88709BF68BD3}"/>
              </a:ext>
            </a:extLst>
          </p:cNvPr>
          <p:cNvSpPr>
            <a:spLocks noGrp="1"/>
          </p:cNvSpPr>
          <p:nvPr>
            <p:ph type="body" sz="quarter" idx="10" hasCustomPrompt="1"/>
          </p:nvPr>
        </p:nvSpPr>
        <p:spPr>
          <a:xfrm>
            <a:off x="2607297" y="3633168"/>
            <a:ext cx="7232650" cy="835025"/>
          </a:xfrm>
          <a:prstGeom prst="rect">
            <a:avLst/>
          </a:prstGeom>
        </p:spPr>
        <p:txBody>
          <a:bodyPr>
            <a:normAutofit/>
          </a:bodyPr>
          <a:lstStyle>
            <a:lvl1pPr marL="0" indent="0">
              <a:buNone/>
              <a:defRPr sz="2800">
                <a:solidFill>
                  <a:schemeClr val="bg1"/>
                </a:solidFill>
              </a:defRPr>
            </a:lvl1pPr>
          </a:lstStyle>
          <a:p>
            <a:pPr lvl="0"/>
            <a:r>
              <a:rPr lang="en-US" dirty="0"/>
              <a:t>Subtitle Here</a:t>
            </a:r>
          </a:p>
        </p:txBody>
      </p:sp>
      <p:sp>
        <p:nvSpPr>
          <p:cNvPr id="9" name="Title 7">
            <a:extLst>
              <a:ext uri="{FF2B5EF4-FFF2-40B4-BE49-F238E27FC236}">
                <a16:creationId xmlns:a16="http://schemas.microsoft.com/office/drawing/2014/main" id="{72A5D44D-7E10-0876-6EF4-6D45195058BC}"/>
              </a:ext>
            </a:extLst>
          </p:cNvPr>
          <p:cNvSpPr>
            <a:spLocks noGrp="1"/>
          </p:cNvSpPr>
          <p:nvPr>
            <p:ph type="title" hasCustomPrompt="1"/>
          </p:nvPr>
        </p:nvSpPr>
        <p:spPr>
          <a:xfrm>
            <a:off x="2607365" y="2713382"/>
            <a:ext cx="8912089" cy="906533"/>
          </a:xfrm>
          <a:prstGeom prst="rect">
            <a:avLst/>
          </a:prstGeom>
        </p:spPr>
        <p:txBody>
          <a:bodyPr/>
          <a:lstStyle>
            <a:lvl1pPr>
              <a:defRPr b="1">
                <a:solidFill>
                  <a:schemeClr val="bg1"/>
                </a:solidFill>
              </a:defRPr>
            </a:lvl1pPr>
          </a:lstStyle>
          <a:p>
            <a:r>
              <a:rPr lang="en-US" dirty="0"/>
              <a:t>Presentation Title </a:t>
            </a:r>
          </a:p>
        </p:txBody>
      </p:sp>
      <p:sp>
        <p:nvSpPr>
          <p:cNvPr id="10" name="Text Placeholder 22">
            <a:extLst>
              <a:ext uri="{FF2B5EF4-FFF2-40B4-BE49-F238E27FC236}">
                <a16:creationId xmlns:a16="http://schemas.microsoft.com/office/drawing/2014/main" id="{8446CA03-AF7D-4833-4EE9-23EFAAA527CA}"/>
              </a:ext>
            </a:extLst>
          </p:cNvPr>
          <p:cNvSpPr>
            <a:spLocks noGrp="1"/>
          </p:cNvSpPr>
          <p:nvPr>
            <p:ph type="body" sz="quarter" idx="11" hasCustomPrompt="1"/>
          </p:nvPr>
        </p:nvSpPr>
        <p:spPr>
          <a:xfrm>
            <a:off x="2607297" y="4900614"/>
            <a:ext cx="7232650" cy="387004"/>
          </a:xfrm>
          <a:prstGeom prst="rect">
            <a:avLst/>
          </a:prstGeom>
        </p:spPr>
        <p:txBody>
          <a:bodyPr>
            <a:normAutofit/>
          </a:bodyPr>
          <a:lstStyle>
            <a:lvl1pPr marL="0" indent="0">
              <a:buNone/>
              <a:defRPr sz="2000" b="1">
                <a:solidFill>
                  <a:schemeClr val="bg1"/>
                </a:solidFill>
              </a:defRPr>
            </a:lvl1pPr>
          </a:lstStyle>
          <a:p>
            <a:pPr lvl="0"/>
            <a:r>
              <a:rPr lang="en-US" dirty="0"/>
              <a:t>Presenter Name </a:t>
            </a:r>
          </a:p>
        </p:txBody>
      </p:sp>
      <p:sp>
        <p:nvSpPr>
          <p:cNvPr id="11" name="Text Placeholder 22">
            <a:extLst>
              <a:ext uri="{FF2B5EF4-FFF2-40B4-BE49-F238E27FC236}">
                <a16:creationId xmlns:a16="http://schemas.microsoft.com/office/drawing/2014/main" id="{71B62587-DBA6-48DC-8276-A1DA718B78B3}"/>
              </a:ext>
            </a:extLst>
          </p:cNvPr>
          <p:cNvSpPr>
            <a:spLocks noGrp="1"/>
          </p:cNvSpPr>
          <p:nvPr>
            <p:ph type="body" sz="quarter" idx="12" hasCustomPrompt="1"/>
          </p:nvPr>
        </p:nvSpPr>
        <p:spPr>
          <a:xfrm>
            <a:off x="2607297" y="5300871"/>
            <a:ext cx="7232650" cy="387004"/>
          </a:xfrm>
          <a:prstGeom prst="rect">
            <a:avLst/>
          </a:prstGeom>
        </p:spPr>
        <p:txBody>
          <a:bodyPr>
            <a:normAutofit/>
          </a:bodyPr>
          <a:lstStyle>
            <a:lvl1pPr marL="0" indent="0">
              <a:buNone/>
              <a:defRPr sz="2000">
                <a:solidFill>
                  <a:schemeClr val="bg1"/>
                </a:solidFill>
              </a:defRPr>
            </a:lvl1pPr>
          </a:lstStyle>
          <a:p>
            <a:pPr lvl="0"/>
            <a:r>
              <a:rPr lang="en-US" dirty="0"/>
              <a:t>DD Month YYYY</a:t>
            </a:r>
          </a:p>
        </p:txBody>
      </p:sp>
    </p:spTree>
    <p:extLst>
      <p:ext uri="{BB962C8B-B14F-4D97-AF65-F5344CB8AC3E}">
        <p14:creationId xmlns:p14="http://schemas.microsoft.com/office/powerpoint/2010/main" val="11225559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rpose">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46ACA7FA-41E2-D39D-7C18-CCD459283806}"/>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6" name="Freeform 41">
            <a:extLst>
              <a:ext uri="{FF2B5EF4-FFF2-40B4-BE49-F238E27FC236}">
                <a16:creationId xmlns:a16="http://schemas.microsoft.com/office/drawing/2014/main" id="{A74EB418-B933-F7A5-1A8C-996462DCEB3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7" name="Picture 6">
            <a:extLst>
              <a:ext uri="{FF2B5EF4-FFF2-40B4-BE49-F238E27FC236}">
                <a16:creationId xmlns:a16="http://schemas.microsoft.com/office/drawing/2014/main" id="{27414D02-5AB5-94DB-FADD-7CFD882920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grpSp>
        <p:nvGrpSpPr>
          <p:cNvPr id="21" name="Group 20">
            <a:extLst>
              <a:ext uri="{FF2B5EF4-FFF2-40B4-BE49-F238E27FC236}">
                <a16:creationId xmlns:a16="http://schemas.microsoft.com/office/drawing/2014/main" id="{15B1BFDA-651B-FD75-8573-5E1D7AFC0041}"/>
              </a:ext>
            </a:extLst>
          </p:cNvPr>
          <p:cNvGrpSpPr/>
          <p:nvPr userDrawn="1"/>
        </p:nvGrpSpPr>
        <p:grpSpPr>
          <a:xfrm>
            <a:off x="-595220" y="2451645"/>
            <a:ext cx="13382437" cy="2561518"/>
            <a:chOff x="-57087" y="2030070"/>
            <a:chExt cx="14061113" cy="1162810"/>
          </a:xfrm>
        </p:grpSpPr>
        <p:sp>
          <p:nvSpPr>
            <p:cNvPr id="22" name="Freeform 41">
              <a:extLst>
                <a:ext uri="{FF2B5EF4-FFF2-40B4-BE49-F238E27FC236}">
                  <a16:creationId xmlns:a16="http://schemas.microsoft.com/office/drawing/2014/main" id="{C95A9EEB-FAF0-95A8-2AF5-50D11F9E5C34}"/>
                </a:ext>
              </a:extLst>
            </p:cNvPr>
            <p:cNvSpPr/>
            <p:nvPr/>
          </p:nvSpPr>
          <p:spPr>
            <a:xfrm>
              <a:off x="1553111" y="2030070"/>
              <a:ext cx="10840720" cy="1162810"/>
            </a:xfrm>
            <a:prstGeom prst="roundRect">
              <a:avLst>
                <a:gd name="adj" fmla="val 9976"/>
              </a:avLst>
            </a:pr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3200" b="1" dirty="0"/>
                <a:t>Building a Sustainable and Low-Carbon Future </a:t>
              </a:r>
            </a:p>
            <a:p>
              <a:pPr algn="ctr"/>
              <a:r>
                <a:rPr lang="en-US" sz="3200" b="1" dirty="0"/>
                <a:t>to </a:t>
              </a:r>
              <a:r>
                <a:rPr lang="en-US" sz="3200" b="1" dirty="0" err="1"/>
                <a:t>Maximise</a:t>
              </a:r>
              <a:r>
                <a:rPr lang="en-US" sz="3200" b="1" dirty="0"/>
                <a:t> Value for Oman</a:t>
              </a:r>
              <a:endParaRPr lang="en-OM" sz="3200" b="1" dirty="0"/>
            </a:p>
          </p:txBody>
        </p:sp>
        <p:sp>
          <p:nvSpPr>
            <p:cNvPr id="23" name="Rectangle 22">
              <a:extLst>
                <a:ext uri="{FF2B5EF4-FFF2-40B4-BE49-F238E27FC236}">
                  <a16:creationId xmlns:a16="http://schemas.microsoft.com/office/drawing/2014/main" id="{5AD978F0-93B6-96A1-FFFE-4774532182A8}"/>
                </a:ext>
              </a:extLst>
            </p:cNvPr>
            <p:cNvSpPr/>
            <p:nvPr/>
          </p:nvSpPr>
          <p:spPr>
            <a:xfrm>
              <a:off x="-57087" y="2166079"/>
              <a:ext cx="14061113" cy="475451"/>
            </a:xfrm>
            <a:prstGeom prst="rect">
              <a:avLst/>
            </a:prstGeom>
          </p:spPr>
          <p:txBody>
            <a:bodyPr wrap="square">
              <a:spAutoFit/>
            </a:bodyPr>
            <a:lstStyle/>
            <a:p>
              <a:pPr algn="ctr">
                <a:lnSpc>
                  <a:spcPts val="3500"/>
                </a:lnSpc>
              </a:pPr>
              <a:endParaRPr lang="id-ID" sz="1600" b="1" dirty="0">
                <a:solidFill>
                  <a:schemeClr val="bg1"/>
                </a:solidFill>
                <a:latin typeface="Segoe UI" panose="020B0502040204020203" pitchFamily="34" charset="0"/>
                <a:ea typeface="Open Sans" panose="020B0606030504020204" pitchFamily="34" charset="0"/>
                <a:cs typeface="Segoe UI" panose="020B0502040204020203" pitchFamily="34" charset="0"/>
              </a:endParaRPr>
            </a:p>
          </p:txBody>
        </p:sp>
      </p:grpSp>
      <p:sp>
        <p:nvSpPr>
          <p:cNvPr id="24" name="TextBox 23">
            <a:extLst>
              <a:ext uri="{FF2B5EF4-FFF2-40B4-BE49-F238E27FC236}">
                <a16:creationId xmlns:a16="http://schemas.microsoft.com/office/drawing/2014/main" id="{E36F1ADA-6953-0FB4-B975-A6358B31DC8F}"/>
              </a:ext>
            </a:extLst>
          </p:cNvPr>
          <p:cNvSpPr txBox="1"/>
          <p:nvPr userDrawn="1"/>
        </p:nvSpPr>
        <p:spPr>
          <a:xfrm>
            <a:off x="4319269" y="1266225"/>
            <a:ext cx="3553460" cy="646331"/>
          </a:xfrm>
          <a:prstGeom prst="rect">
            <a:avLst/>
          </a:prstGeom>
          <a:noFill/>
        </p:spPr>
        <p:txBody>
          <a:bodyPr wrap="square" rtlCol="0">
            <a:spAutoFit/>
          </a:bodyPr>
          <a:lstStyle/>
          <a:p>
            <a:pPr algn="ctr"/>
            <a:r>
              <a:rPr lang="en-US" sz="3600" b="1" dirty="0">
                <a:solidFill>
                  <a:srgbClr val="00B477"/>
                </a:solidFill>
                <a:latin typeface="Segoe UI" panose="020B0502040204020203" pitchFamily="34" charset="0"/>
                <a:cs typeface="Segoe UI" panose="020B0502040204020203" pitchFamily="34" charset="0"/>
              </a:rPr>
              <a:t>Our Purpose </a:t>
            </a:r>
          </a:p>
        </p:txBody>
      </p:sp>
      <p:sp>
        <p:nvSpPr>
          <p:cNvPr id="3" name="Slide Number Placeholder 2">
            <a:extLst>
              <a:ext uri="{FF2B5EF4-FFF2-40B4-BE49-F238E27FC236}">
                <a16:creationId xmlns:a16="http://schemas.microsoft.com/office/drawing/2014/main" id="{49D849EB-DE31-7486-7B69-F0FA398F3398}"/>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557297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re Values">
    <p:spTree>
      <p:nvGrpSpPr>
        <p:cNvPr id="1" name=""/>
        <p:cNvGrpSpPr/>
        <p:nvPr/>
      </p:nvGrpSpPr>
      <p:grpSpPr>
        <a:xfrm>
          <a:off x="0" y="0"/>
          <a:ext cx="0" cy="0"/>
          <a:chOff x="0" y="0"/>
          <a:chExt cx="0" cy="0"/>
        </a:xfrm>
      </p:grpSpPr>
      <p:pic>
        <p:nvPicPr>
          <p:cNvPr id="6" name="Picture 5" descr="A black background with green dots&#10;&#10;AI-generated content may be incorrect.">
            <a:extLst>
              <a:ext uri="{FF2B5EF4-FFF2-40B4-BE49-F238E27FC236}">
                <a16:creationId xmlns:a16="http://schemas.microsoft.com/office/drawing/2014/main" id="{6E65F0D5-AB3E-0347-7B14-666476416139}"/>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7" name="Rectangle: Rounded Corners 6">
            <a:extLst>
              <a:ext uri="{FF2B5EF4-FFF2-40B4-BE49-F238E27FC236}">
                <a16:creationId xmlns:a16="http://schemas.microsoft.com/office/drawing/2014/main" id="{CA8193DF-B34C-B2B6-045B-6BB603F7C179}"/>
              </a:ext>
            </a:extLst>
          </p:cNvPr>
          <p:cNvSpPr/>
          <p:nvPr userDrawn="1"/>
        </p:nvSpPr>
        <p:spPr>
          <a:xfrm>
            <a:off x="8653341" y="3184500"/>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E5D534B-F3DC-D127-E43C-03D4F77B879D}"/>
              </a:ext>
            </a:extLst>
          </p:cNvPr>
          <p:cNvSpPr/>
          <p:nvPr userDrawn="1"/>
        </p:nvSpPr>
        <p:spPr>
          <a:xfrm>
            <a:off x="4903955" y="3184500"/>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444345F-9F6A-B9EA-27A5-64D5DCCF3CCD}"/>
              </a:ext>
            </a:extLst>
          </p:cNvPr>
          <p:cNvSpPr txBox="1"/>
          <p:nvPr userDrawn="1"/>
        </p:nvSpPr>
        <p:spPr>
          <a:xfrm>
            <a:off x="2429684" y="1371618"/>
            <a:ext cx="7332632" cy="1323439"/>
          </a:xfrm>
          <a:prstGeom prst="rect">
            <a:avLst/>
          </a:prstGeom>
          <a:noFill/>
        </p:spPr>
        <p:txBody>
          <a:bodyPr wrap="square" rtlCol="0">
            <a:spAutoFit/>
          </a:bodyPr>
          <a:lstStyle/>
          <a:p>
            <a:pPr algn="ctr"/>
            <a:r>
              <a:rPr lang="en-US" sz="3200" b="1" dirty="0">
                <a:solidFill>
                  <a:srgbClr val="00B477"/>
                </a:solidFill>
                <a:latin typeface="Segoe UI" panose="020B0502040204020203" pitchFamily="34" charset="0"/>
                <a:cs typeface="Segoe UI" panose="020B0502040204020203" pitchFamily="34" charset="0"/>
              </a:rPr>
              <a:t>Our Core Values </a:t>
            </a:r>
          </a:p>
          <a:p>
            <a:pPr algn="ctr"/>
            <a:r>
              <a:rPr lang="en-US" sz="2400" dirty="0">
                <a:solidFill>
                  <a:srgbClr val="00B477"/>
                </a:solidFill>
                <a:latin typeface="Segoe UI" panose="020B0502040204020203" pitchFamily="34" charset="0"/>
                <a:cs typeface="Segoe UI" panose="020B0502040204020203" pitchFamily="34" charset="0"/>
              </a:rPr>
              <a:t>remain at the heart of everything we do in PDO, throughout our Journey of Transformation</a:t>
            </a:r>
          </a:p>
        </p:txBody>
      </p:sp>
      <p:sp>
        <p:nvSpPr>
          <p:cNvPr id="10" name="Freeform 41">
            <a:extLst>
              <a:ext uri="{FF2B5EF4-FFF2-40B4-BE49-F238E27FC236}">
                <a16:creationId xmlns:a16="http://schemas.microsoft.com/office/drawing/2014/main" id="{958F0023-BA1B-48E0-D6C8-6D9AD0E27B45}"/>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11" name="Picture 10">
            <a:extLst>
              <a:ext uri="{FF2B5EF4-FFF2-40B4-BE49-F238E27FC236}">
                <a16:creationId xmlns:a16="http://schemas.microsoft.com/office/drawing/2014/main" id="{815FD467-8D5C-2D48-750A-13E8E5F1BE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2" name="Rectangle: Rounded Corners 11">
            <a:extLst>
              <a:ext uri="{FF2B5EF4-FFF2-40B4-BE49-F238E27FC236}">
                <a16:creationId xmlns:a16="http://schemas.microsoft.com/office/drawing/2014/main" id="{69F297DB-B7C2-4148-1E62-A1B2F245735C}"/>
              </a:ext>
            </a:extLst>
          </p:cNvPr>
          <p:cNvSpPr/>
          <p:nvPr userDrawn="1"/>
        </p:nvSpPr>
        <p:spPr>
          <a:xfrm>
            <a:off x="1153099" y="3105241"/>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3B7CAA7E-F907-998E-57B9-C6348D944363}"/>
              </a:ext>
            </a:extLst>
          </p:cNvPr>
          <p:cNvGrpSpPr/>
          <p:nvPr userDrawn="1"/>
        </p:nvGrpSpPr>
        <p:grpSpPr>
          <a:xfrm>
            <a:off x="0" y="4511848"/>
            <a:ext cx="12192001" cy="820999"/>
            <a:chOff x="-1" y="5180845"/>
            <a:chExt cx="12192001" cy="820999"/>
          </a:xfrm>
        </p:grpSpPr>
        <p:cxnSp>
          <p:nvCxnSpPr>
            <p:cNvPr id="14" name="Straight Connector 13">
              <a:extLst>
                <a:ext uri="{FF2B5EF4-FFF2-40B4-BE49-F238E27FC236}">
                  <a16:creationId xmlns:a16="http://schemas.microsoft.com/office/drawing/2014/main" id="{62C97868-CB3F-7724-1BF8-CE7EA5BFB60D}"/>
                </a:ext>
              </a:extLst>
            </p:cNvPr>
            <p:cNvCxnSpPr>
              <a:cxnSpLocks/>
            </p:cNvCxnSpPr>
            <p:nvPr/>
          </p:nvCxnSpPr>
          <p:spPr>
            <a:xfrm>
              <a:off x="-1" y="5257597"/>
              <a:ext cx="12192001" cy="0"/>
            </a:xfrm>
            <a:prstGeom prst="line">
              <a:avLst/>
            </a:prstGeom>
            <a:ln w="12700">
              <a:solidFill>
                <a:schemeClr val="accent1">
                  <a:lumMod val="40000"/>
                  <a:lumOff val="60000"/>
                  <a:alpha val="70000"/>
                </a:schemeClr>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554E8CE9-DA1E-4DCB-E04F-9D6C76870C2C}"/>
                </a:ext>
              </a:extLst>
            </p:cNvPr>
            <p:cNvGrpSpPr/>
            <p:nvPr/>
          </p:nvGrpSpPr>
          <p:grpSpPr>
            <a:xfrm>
              <a:off x="1510021" y="5180845"/>
              <a:ext cx="9161708" cy="156207"/>
              <a:chOff x="1678813" y="5180845"/>
              <a:chExt cx="9161708" cy="156207"/>
            </a:xfrm>
          </p:grpSpPr>
          <p:sp>
            <p:nvSpPr>
              <p:cNvPr id="19" name="Rectangle: Rounded Corners 18">
                <a:extLst>
                  <a:ext uri="{FF2B5EF4-FFF2-40B4-BE49-F238E27FC236}">
                    <a16:creationId xmlns:a16="http://schemas.microsoft.com/office/drawing/2014/main" id="{1AB6492C-D7ED-33B9-8202-A7FB5D8FB4DB}"/>
                  </a:ext>
                </a:extLst>
              </p:cNvPr>
              <p:cNvSpPr/>
              <p:nvPr/>
            </p:nvSpPr>
            <p:spPr>
              <a:xfrm>
                <a:off x="1903669" y="5188948"/>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9A2E882-07D4-784C-EB51-69B37E999489}"/>
                  </a:ext>
                </a:extLst>
              </p:cNvPr>
              <p:cNvSpPr/>
              <p:nvPr/>
            </p:nvSpPr>
            <p:spPr>
              <a:xfrm>
                <a:off x="1678813" y="5187148"/>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B5DF72F3-9C4A-3897-6EB4-A20A99AF5197}"/>
                  </a:ext>
                </a:extLst>
              </p:cNvPr>
              <p:cNvSpPr/>
              <p:nvPr/>
            </p:nvSpPr>
            <p:spPr>
              <a:xfrm>
                <a:off x="5659047" y="5182645"/>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CAC10A6-B62D-041E-2C0E-1559E28001C0}"/>
                  </a:ext>
                </a:extLst>
              </p:cNvPr>
              <p:cNvSpPr/>
              <p:nvPr/>
            </p:nvSpPr>
            <p:spPr>
              <a:xfrm>
                <a:off x="5434191" y="5180845"/>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82A8369A-ED95-C5FB-CDA4-B34C89DAEB44}"/>
                  </a:ext>
                </a:extLst>
              </p:cNvPr>
              <p:cNvSpPr/>
              <p:nvPr/>
            </p:nvSpPr>
            <p:spPr>
              <a:xfrm>
                <a:off x="9405647" y="5184445"/>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8127AFD-A129-E962-4787-817A172747B3}"/>
                  </a:ext>
                </a:extLst>
              </p:cNvPr>
              <p:cNvSpPr/>
              <p:nvPr/>
            </p:nvSpPr>
            <p:spPr>
              <a:xfrm>
                <a:off x="9180791" y="5182645"/>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a:extLst>
                <a:ext uri="{FF2B5EF4-FFF2-40B4-BE49-F238E27FC236}">
                  <a16:creationId xmlns:a16="http://schemas.microsoft.com/office/drawing/2014/main" id="{A1A74ED3-DBF6-4C24-B641-C1636A54A018}"/>
                </a:ext>
              </a:extLst>
            </p:cNvPr>
            <p:cNvSpPr txBox="1"/>
            <p:nvPr/>
          </p:nvSpPr>
          <p:spPr>
            <a:xfrm>
              <a:off x="1114927"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Honesty </a:t>
              </a:r>
              <a:r>
                <a:rPr lang="id-ID" sz="2800" b="1" dirty="0">
                  <a:latin typeface="Segoe UI" panose="020B0502040204020203" pitchFamily="34" charset="0"/>
                  <a:ea typeface="Roboto Black" panose="02000000000000000000" pitchFamily="2" charset="0"/>
                  <a:cs typeface="Segoe UI" panose="020B0502040204020203" pitchFamily="34" charset="0"/>
                </a:rPr>
                <a:t> </a:t>
              </a:r>
            </a:p>
          </p:txBody>
        </p:sp>
        <p:sp>
          <p:nvSpPr>
            <p:cNvPr id="17" name="TextBox 16">
              <a:extLst>
                <a:ext uri="{FF2B5EF4-FFF2-40B4-BE49-F238E27FC236}">
                  <a16:creationId xmlns:a16="http://schemas.microsoft.com/office/drawing/2014/main" id="{70386918-A269-693E-E1A6-191772C2162C}"/>
                </a:ext>
              </a:extLst>
            </p:cNvPr>
            <p:cNvSpPr txBox="1"/>
            <p:nvPr/>
          </p:nvSpPr>
          <p:spPr>
            <a:xfrm>
              <a:off x="4864311"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Integrity </a:t>
              </a:r>
              <a:endParaRPr lang="id-ID" sz="2800" b="1" dirty="0">
                <a:latin typeface="Segoe UI" panose="020B0502040204020203" pitchFamily="34" charset="0"/>
                <a:ea typeface="Roboto Black" panose="02000000000000000000" pitchFamily="2" charset="0"/>
                <a:cs typeface="Segoe UI" panose="020B0502040204020203" pitchFamily="34" charset="0"/>
              </a:endParaRPr>
            </a:p>
          </p:txBody>
        </p:sp>
        <p:sp>
          <p:nvSpPr>
            <p:cNvPr id="18" name="TextBox 17">
              <a:extLst>
                <a:ext uri="{FF2B5EF4-FFF2-40B4-BE49-F238E27FC236}">
                  <a16:creationId xmlns:a16="http://schemas.microsoft.com/office/drawing/2014/main" id="{07C06C8F-602B-D0CA-0E90-75A3B08977E4}"/>
                </a:ext>
              </a:extLst>
            </p:cNvPr>
            <p:cNvSpPr txBox="1"/>
            <p:nvPr/>
          </p:nvSpPr>
          <p:spPr>
            <a:xfrm>
              <a:off x="8615167"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Respect </a:t>
              </a:r>
              <a:endParaRPr lang="id-ID" sz="2800" b="1" dirty="0">
                <a:latin typeface="Segoe UI" panose="020B0502040204020203" pitchFamily="34" charset="0"/>
                <a:ea typeface="Roboto Black" panose="02000000000000000000" pitchFamily="2" charset="0"/>
                <a:cs typeface="Segoe UI" panose="020B0502040204020203" pitchFamily="34" charset="0"/>
              </a:endParaRPr>
            </a:p>
          </p:txBody>
        </p:sp>
      </p:grpSp>
      <p:pic>
        <p:nvPicPr>
          <p:cNvPr id="25" name="Picture 24">
            <a:extLst>
              <a:ext uri="{FF2B5EF4-FFF2-40B4-BE49-F238E27FC236}">
                <a16:creationId xmlns:a16="http://schemas.microsoft.com/office/drawing/2014/main" id="{D0C265EC-2697-6F05-4899-5993290E7282}"/>
              </a:ext>
            </a:extLst>
          </p:cNvPr>
          <p:cNvPicPr>
            <a:picLocks noChangeAspect="1"/>
          </p:cNvPicPr>
          <p:nvPr userDrawn="1"/>
        </p:nvPicPr>
        <p:blipFill>
          <a:blip r:embed="rId4"/>
          <a:srcRect l="28025" t="27484" r="28225" b="26689"/>
          <a:stretch/>
        </p:blipFill>
        <p:spPr>
          <a:xfrm>
            <a:off x="1942769" y="3470693"/>
            <a:ext cx="804749" cy="771097"/>
          </a:xfrm>
          <a:prstGeom prst="rect">
            <a:avLst/>
          </a:prstGeom>
        </p:spPr>
      </p:pic>
      <p:pic>
        <p:nvPicPr>
          <p:cNvPr id="26" name="Picture 25">
            <a:extLst>
              <a:ext uri="{FF2B5EF4-FFF2-40B4-BE49-F238E27FC236}">
                <a16:creationId xmlns:a16="http://schemas.microsoft.com/office/drawing/2014/main" id="{80C6155A-928C-4D24-9F41-0C2019838CE5}"/>
              </a:ext>
            </a:extLst>
          </p:cNvPr>
          <p:cNvPicPr>
            <a:picLocks noChangeAspect="1"/>
          </p:cNvPicPr>
          <p:nvPr userDrawn="1"/>
        </p:nvPicPr>
        <p:blipFill>
          <a:blip r:embed="rId5"/>
          <a:srcRect l="27047" t="30435" r="26504" b="25466"/>
          <a:stretch/>
        </p:blipFill>
        <p:spPr>
          <a:xfrm>
            <a:off x="5637520" y="3470693"/>
            <a:ext cx="887847" cy="771097"/>
          </a:xfrm>
          <a:prstGeom prst="rect">
            <a:avLst/>
          </a:prstGeom>
        </p:spPr>
      </p:pic>
      <p:pic>
        <p:nvPicPr>
          <p:cNvPr id="27" name="Picture 26">
            <a:extLst>
              <a:ext uri="{FF2B5EF4-FFF2-40B4-BE49-F238E27FC236}">
                <a16:creationId xmlns:a16="http://schemas.microsoft.com/office/drawing/2014/main" id="{BF452170-B645-822F-56D9-B389A5C780BF}"/>
              </a:ext>
            </a:extLst>
          </p:cNvPr>
          <p:cNvPicPr>
            <a:picLocks noChangeAspect="1"/>
          </p:cNvPicPr>
          <p:nvPr userDrawn="1"/>
        </p:nvPicPr>
        <p:blipFill>
          <a:blip r:embed="rId6"/>
          <a:srcRect l="28342" t="26203" r="32696" b="27174"/>
          <a:stretch/>
        </p:blipFill>
        <p:spPr>
          <a:xfrm>
            <a:off x="9460172" y="3470693"/>
            <a:ext cx="770426" cy="843331"/>
          </a:xfrm>
          <a:prstGeom prst="rect">
            <a:avLst/>
          </a:prstGeom>
        </p:spPr>
      </p:pic>
      <p:sp>
        <p:nvSpPr>
          <p:cNvPr id="2" name="Slide Number Placeholder 1">
            <a:extLst>
              <a:ext uri="{FF2B5EF4-FFF2-40B4-BE49-F238E27FC236}">
                <a16:creationId xmlns:a16="http://schemas.microsoft.com/office/drawing/2014/main" id="{46B90DC7-9E23-B921-D011-3A6F02D7D1DB}"/>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43576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bout PDO">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AF46B878-DDFA-5B9B-9602-68CC89A7EF48}"/>
              </a:ext>
            </a:extLst>
          </p:cNvPr>
          <p:cNvPicPr>
            <a:picLocks noChangeAspect="1"/>
          </p:cNvPicPr>
          <p:nvPr userDrawn="1"/>
        </p:nvPicPr>
        <p:blipFill>
          <a:blip r:embed="rId2"/>
          <a:srcRect b="16976"/>
          <a:stretch/>
        </p:blipFill>
        <p:spPr>
          <a:xfrm>
            <a:off x="4735946" y="3967843"/>
            <a:ext cx="7456054" cy="2890157"/>
          </a:xfrm>
          <a:prstGeom prst="rect">
            <a:avLst/>
          </a:prstGeom>
        </p:spPr>
      </p:pic>
      <p:sp>
        <p:nvSpPr>
          <p:cNvPr id="32" name="Rectangle: Rounded Corners 31">
            <a:extLst>
              <a:ext uri="{FF2B5EF4-FFF2-40B4-BE49-F238E27FC236}">
                <a16:creationId xmlns:a16="http://schemas.microsoft.com/office/drawing/2014/main" id="{B0C89F0A-B68D-9B0D-52F9-77D24C323ECD}"/>
              </a:ext>
            </a:extLst>
          </p:cNvPr>
          <p:cNvSpPr/>
          <p:nvPr userDrawn="1"/>
        </p:nvSpPr>
        <p:spPr>
          <a:xfrm>
            <a:off x="5900468" y="1069088"/>
            <a:ext cx="5745398" cy="5279954"/>
          </a:xfrm>
          <a:prstGeom prst="roundRect">
            <a:avLst>
              <a:gd name="adj" fmla="val 3005"/>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739FD61E-223F-CAB7-0813-D9E00E911980}"/>
              </a:ext>
            </a:extLst>
          </p:cNvPr>
          <p:cNvCxnSpPr>
            <a:cxnSpLocks/>
          </p:cNvCxnSpPr>
          <p:nvPr userDrawn="1"/>
        </p:nvCxnSpPr>
        <p:spPr>
          <a:xfrm>
            <a:off x="7233531" y="4413691"/>
            <a:ext cx="382033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4" name="Text Placeholder 2">
            <a:extLst>
              <a:ext uri="{FF2B5EF4-FFF2-40B4-BE49-F238E27FC236}">
                <a16:creationId xmlns:a16="http://schemas.microsoft.com/office/drawing/2014/main" id="{0D104088-B8CB-C38E-9688-F0C38326CC09}"/>
              </a:ext>
            </a:extLst>
          </p:cNvPr>
          <p:cNvSpPr txBox="1">
            <a:spLocks/>
          </p:cNvSpPr>
          <p:nvPr userDrawn="1"/>
        </p:nvSpPr>
        <p:spPr>
          <a:xfrm>
            <a:off x="450884" y="1769382"/>
            <a:ext cx="4816028" cy="277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sz="1600" b="1" dirty="0">
                <a:latin typeface="Open Sans" panose="020B0606030504020204" pitchFamily="34" charset="0"/>
                <a:ea typeface="Open Sans" panose="020B0606030504020204" pitchFamily="34" charset="0"/>
                <a:cs typeface="Open Sans" panose="020B0606030504020204" pitchFamily="34" charset="0"/>
              </a:rPr>
              <a:t>Petroleum Development Oman (PDO) </a:t>
            </a:r>
            <a:r>
              <a:rPr lang="en-US" sz="1600" dirty="0">
                <a:latin typeface="Open Sans" panose="020B0606030504020204" pitchFamily="34" charset="0"/>
                <a:ea typeface="Open Sans" panose="020B0606030504020204" pitchFamily="34" charset="0"/>
                <a:cs typeface="Open Sans" panose="020B0606030504020204" pitchFamily="34" charset="0"/>
              </a:rPr>
              <a:t>is the leading exploration and production company in the Sultanate of Oman. We deliver the majority of the country's crude oil production and natural gas supply, but above all we focus on delivering excellence, growth and sustainable value creation within and well beyond our industry.</a:t>
            </a:r>
          </a:p>
        </p:txBody>
      </p:sp>
      <p:sp>
        <p:nvSpPr>
          <p:cNvPr id="35" name="TextBox 34">
            <a:extLst>
              <a:ext uri="{FF2B5EF4-FFF2-40B4-BE49-F238E27FC236}">
                <a16:creationId xmlns:a16="http://schemas.microsoft.com/office/drawing/2014/main" id="{91D23C78-2EDB-6892-9C90-51F140A9DA26}"/>
              </a:ext>
            </a:extLst>
          </p:cNvPr>
          <p:cNvSpPr txBox="1"/>
          <p:nvPr userDrawn="1"/>
        </p:nvSpPr>
        <p:spPr>
          <a:xfrm>
            <a:off x="7259205" y="2336826"/>
            <a:ext cx="2192560" cy="400110"/>
          </a:xfrm>
          <a:prstGeom prst="rect">
            <a:avLst/>
          </a:prstGeom>
          <a:noFill/>
        </p:spPr>
        <p:txBody>
          <a:bodyPr wrap="square" rtlCol="0" anchor="ctr">
            <a:spAutoFit/>
          </a:bodyPr>
          <a:lstStyle/>
          <a:p>
            <a:pPr algn="l"/>
            <a:r>
              <a:rPr lang="en-US" sz="2000" b="1" dirty="0">
                <a:solidFill>
                  <a:schemeClr val="accent1"/>
                </a:solidFill>
                <a:latin typeface="+mj-lt"/>
              </a:rPr>
              <a:t>EDO </a:t>
            </a:r>
          </a:p>
        </p:txBody>
      </p:sp>
      <p:sp>
        <p:nvSpPr>
          <p:cNvPr id="36" name="TextBox 35">
            <a:extLst>
              <a:ext uri="{FF2B5EF4-FFF2-40B4-BE49-F238E27FC236}">
                <a16:creationId xmlns:a16="http://schemas.microsoft.com/office/drawing/2014/main" id="{E0BD54FD-FC46-40AA-CB66-FAC51DD17B7B}"/>
              </a:ext>
            </a:extLst>
          </p:cNvPr>
          <p:cNvSpPr txBox="1"/>
          <p:nvPr userDrawn="1"/>
        </p:nvSpPr>
        <p:spPr>
          <a:xfrm>
            <a:off x="6128441" y="2694601"/>
            <a:ext cx="2119633" cy="554126"/>
          </a:xfrm>
          <a:prstGeom prst="rect">
            <a:avLst/>
          </a:prstGeom>
          <a:noFill/>
        </p:spPr>
        <p:txBody>
          <a:bodyPr wrap="square" rtlCol="0">
            <a:spAutoFit/>
          </a:bodyPr>
          <a:lstStyle/>
          <a:p>
            <a:pPr>
              <a:lnSpc>
                <a:spcPct val="150000"/>
              </a:lnSpc>
            </a:pPr>
            <a:r>
              <a:rPr lang="en-US" sz="1050" dirty="0">
                <a:solidFill>
                  <a:schemeClr val="bg2">
                    <a:lumMod val="50000"/>
                  </a:schemeClr>
                </a:solidFill>
                <a:latin typeface="Poppins" pitchFamily="2" charset="77"/>
                <a:cs typeface="Poppins" pitchFamily="2" charset="77"/>
              </a:rPr>
              <a:t>(Representing </a:t>
            </a:r>
          </a:p>
          <a:p>
            <a:pPr>
              <a:lnSpc>
                <a:spcPct val="150000"/>
              </a:lnSpc>
            </a:pPr>
            <a:r>
              <a:rPr lang="en-US" sz="1050" dirty="0">
                <a:solidFill>
                  <a:schemeClr val="bg2">
                    <a:lumMod val="50000"/>
                  </a:schemeClr>
                </a:solidFill>
                <a:latin typeface="Poppins" pitchFamily="2" charset="77"/>
                <a:cs typeface="Poppins" pitchFamily="2" charset="77"/>
              </a:rPr>
              <a:t>The Government of Oman) </a:t>
            </a:r>
            <a:endParaRPr lang="en-US" sz="1050" dirty="0">
              <a:solidFill>
                <a:schemeClr val="bg2">
                  <a:lumMod val="50000"/>
                </a:schemeClr>
              </a:solidFill>
            </a:endParaRPr>
          </a:p>
        </p:txBody>
      </p:sp>
      <p:sp>
        <p:nvSpPr>
          <p:cNvPr id="37" name="TextBox 36">
            <a:extLst>
              <a:ext uri="{FF2B5EF4-FFF2-40B4-BE49-F238E27FC236}">
                <a16:creationId xmlns:a16="http://schemas.microsoft.com/office/drawing/2014/main" id="{DC3BAD43-9BFF-4F5C-7ACE-FB2F5365B334}"/>
              </a:ext>
            </a:extLst>
          </p:cNvPr>
          <p:cNvSpPr txBox="1"/>
          <p:nvPr userDrawn="1"/>
        </p:nvSpPr>
        <p:spPr>
          <a:xfrm>
            <a:off x="10269133" y="2325349"/>
            <a:ext cx="2192560" cy="400110"/>
          </a:xfrm>
          <a:prstGeom prst="rect">
            <a:avLst/>
          </a:prstGeom>
          <a:noFill/>
        </p:spPr>
        <p:txBody>
          <a:bodyPr wrap="square" rtlCol="0" anchor="ctr">
            <a:spAutoFit/>
          </a:bodyPr>
          <a:lstStyle/>
          <a:p>
            <a:pPr algn="l"/>
            <a:r>
              <a:rPr lang="en-US" sz="2000" b="1" dirty="0">
                <a:solidFill>
                  <a:schemeClr val="accent1"/>
                </a:solidFill>
                <a:latin typeface="+mj-lt"/>
              </a:rPr>
              <a:t>Shell</a:t>
            </a:r>
          </a:p>
        </p:txBody>
      </p:sp>
      <p:sp>
        <p:nvSpPr>
          <p:cNvPr id="38" name="TextBox 37">
            <a:extLst>
              <a:ext uri="{FF2B5EF4-FFF2-40B4-BE49-F238E27FC236}">
                <a16:creationId xmlns:a16="http://schemas.microsoft.com/office/drawing/2014/main" id="{559DB1F9-8254-F1A3-7A79-7619E66DE871}"/>
              </a:ext>
            </a:extLst>
          </p:cNvPr>
          <p:cNvSpPr txBox="1"/>
          <p:nvPr userDrawn="1"/>
        </p:nvSpPr>
        <p:spPr>
          <a:xfrm>
            <a:off x="7259205" y="3375667"/>
            <a:ext cx="2192560" cy="400110"/>
          </a:xfrm>
          <a:prstGeom prst="rect">
            <a:avLst/>
          </a:prstGeom>
          <a:noFill/>
        </p:spPr>
        <p:txBody>
          <a:bodyPr wrap="square" rtlCol="0" anchor="ctr">
            <a:spAutoFit/>
          </a:bodyPr>
          <a:lstStyle/>
          <a:p>
            <a:pPr algn="l"/>
            <a:r>
              <a:rPr lang="en-US" sz="2000" b="1" dirty="0">
                <a:solidFill>
                  <a:schemeClr val="accent1"/>
                </a:solidFill>
                <a:latin typeface="+mj-lt"/>
              </a:rPr>
              <a:t>TotalEnergies </a:t>
            </a:r>
          </a:p>
        </p:txBody>
      </p:sp>
      <p:sp>
        <p:nvSpPr>
          <p:cNvPr id="39" name="TextBox 38">
            <a:extLst>
              <a:ext uri="{FF2B5EF4-FFF2-40B4-BE49-F238E27FC236}">
                <a16:creationId xmlns:a16="http://schemas.microsoft.com/office/drawing/2014/main" id="{549573A3-5C5B-81DC-075D-E61232DCF015}"/>
              </a:ext>
            </a:extLst>
          </p:cNvPr>
          <p:cNvSpPr txBox="1"/>
          <p:nvPr userDrawn="1"/>
        </p:nvSpPr>
        <p:spPr>
          <a:xfrm>
            <a:off x="10269133" y="3380998"/>
            <a:ext cx="2192560" cy="400110"/>
          </a:xfrm>
          <a:prstGeom prst="rect">
            <a:avLst/>
          </a:prstGeom>
          <a:noFill/>
        </p:spPr>
        <p:txBody>
          <a:bodyPr wrap="square" rtlCol="0" anchor="ctr">
            <a:spAutoFit/>
          </a:bodyPr>
          <a:lstStyle/>
          <a:p>
            <a:pPr algn="l"/>
            <a:r>
              <a:rPr lang="en-US" sz="2000" b="1" dirty="0">
                <a:solidFill>
                  <a:schemeClr val="accent1"/>
                </a:solidFill>
                <a:latin typeface="+mj-lt"/>
              </a:rPr>
              <a:t>PTTEP </a:t>
            </a:r>
          </a:p>
        </p:txBody>
      </p:sp>
      <p:cxnSp>
        <p:nvCxnSpPr>
          <p:cNvPr id="40" name="Straight Connector 39">
            <a:extLst>
              <a:ext uri="{FF2B5EF4-FFF2-40B4-BE49-F238E27FC236}">
                <a16:creationId xmlns:a16="http://schemas.microsoft.com/office/drawing/2014/main" id="{B698D485-E460-CDBB-896D-1F7C0D6B05D4}"/>
              </a:ext>
            </a:extLst>
          </p:cNvPr>
          <p:cNvCxnSpPr>
            <a:cxnSpLocks/>
          </p:cNvCxnSpPr>
          <p:nvPr userDrawn="1"/>
        </p:nvCxnSpPr>
        <p:spPr>
          <a:xfrm>
            <a:off x="7151449" y="2004323"/>
            <a:ext cx="382033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1" name="Rectangle: Rounded Corners 40">
            <a:extLst>
              <a:ext uri="{FF2B5EF4-FFF2-40B4-BE49-F238E27FC236}">
                <a16:creationId xmlns:a16="http://schemas.microsoft.com/office/drawing/2014/main" id="{D4E5FF14-0EDA-137B-D1EE-7D9DCD3FFC31}"/>
              </a:ext>
            </a:extLst>
          </p:cNvPr>
          <p:cNvSpPr/>
          <p:nvPr userDrawn="1"/>
        </p:nvSpPr>
        <p:spPr>
          <a:xfrm>
            <a:off x="6128443" y="1865808"/>
            <a:ext cx="1130762" cy="316234"/>
          </a:xfrm>
          <a:prstGeom prst="roundRect">
            <a:avLst>
              <a:gd name="adj" fmla="val 24658"/>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Oil</a:t>
            </a:r>
            <a:r>
              <a:rPr lang="en-US" dirty="0"/>
              <a:t> </a:t>
            </a:r>
          </a:p>
        </p:txBody>
      </p:sp>
      <p:sp>
        <p:nvSpPr>
          <p:cNvPr id="42" name="TextBox 41">
            <a:extLst>
              <a:ext uri="{FF2B5EF4-FFF2-40B4-BE49-F238E27FC236}">
                <a16:creationId xmlns:a16="http://schemas.microsoft.com/office/drawing/2014/main" id="{9332CE1F-B773-5981-21AE-CD60485DDD95}"/>
              </a:ext>
            </a:extLst>
          </p:cNvPr>
          <p:cNvSpPr txBox="1"/>
          <p:nvPr userDrawn="1"/>
        </p:nvSpPr>
        <p:spPr>
          <a:xfrm>
            <a:off x="6578379" y="2367778"/>
            <a:ext cx="725672" cy="369332"/>
          </a:xfrm>
          <a:prstGeom prst="rect">
            <a:avLst/>
          </a:prstGeom>
          <a:noFill/>
        </p:spPr>
        <p:txBody>
          <a:bodyPr wrap="square">
            <a:spAutoFit/>
          </a:bodyPr>
          <a:lstStyle/>
          <a:p>
            <a:pPr algn="ctr"/>
            <a:r>
              <a:rPr lang="en-OM" sz="1800" b="1" dirty="0">
                <a:solidFill>
                  <a:schemeClr val="tx1">
                    <a:lumMod val="75000"/>
                    <a:lumOff val="25000"/>
                  </a:schemeClr>
                </a:solidFill>
                <a:latin typeface="Segoe UI" panose="020B0502040204020203" pitchFamily="34" charset="0"/>
                <a:cs typeface="Segoe UI" panose="020B0502040204020203" pitchFamily="34" charset="0"/>
              </a:rPr>
              <a:t>60%</a:t>
            </a:r>
          </a:p>
        </p:txBody>
      </p:sp>
      <p:sp>
        <p:nvSpPr>
          <p:cNvPr id="43" name="Rectangle: Rounded Corners 42">
            <a:extLst>
              <a:ext uri="{FF2B5EF4-FFF2-40B4-BE49-F238E27FC236}">
                <a16:creationId xmlns:a16="http://schemas.microsoft.com/office/drawing/2014/main" id="{EACD324D-E8B4-4325-0A00-4CAE56844776}"/>
              </a:ext>
            </a:extLst>
          </p:cNvPr>
          <p:cNvSpPr/>
          <p:nvPr userDrawn="1"/>
        </p:nvSpPr>
        <p:spPr>
          <a:xfrm>
            <a:off x="6128443" y="2367778"/>
            <a:ext cx="1130762"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60%</a:t>
            </a:r>
            <a:r>
              <a:rPr lang="en-US" dirty="0">
                <a:solidFill>
                  <a:sysClr val="windowText" lastClr="000000"/>
                </a:solidFill>
              </a:rPr>
              <a:t> </a:t>
            </a:r>
          </a:p>
        </p:txBody>
      </p:sp>
      <p:sp>
        <p:nvSpPr>
          <p:cNvPr id="44" name="Rectangle: Rounded Corners 43">
            <a:extLst>
              <a:ext uri="{FF2B5EF4-FFF2-40B4-BE49-F238E27FC236}">
                <a16:creationId xmlns:a16="http://schemas.microsoft.com/office/drawing/2014/main" id="{EC75071F-7086-3A33-6FDD-9D7E33CFF93E}"/>
              </a:ext>
            </a:extLst>
          </p:cNvPr>
          <p:cNvSpPr/>
          <p:nvPr userDrawn="1"/>
        </p:nvSpPr>
        <p:spPr>
          <a:xfrm>
            <a:off x="9168439" y="2380217"/>
            <a:ext cx="1105088"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34%</a:t>
            </a:r>
            <a:r>
              <a:rPr lang="en-US" dirty="0">
                <a:solidFill>
                  <a:sysClr val="windowText" lastClr="000000"/>
                </a:solidFill>
              </a:rPr>
              <a:t> </a:t>
            </a:r>
          </a:p>
        </p:txBody>
      </p:sp>
      <p:sp>
        <p:nvSpPr>
          <p:cNvPr id="45" name="Rectangle: Rounded Corners 44">
            <a:extLst>
              <a:ext uri="{FF2B5EF4-FFF2-40B4-BE49-F238E27FC236}">
                <a16:creationId xmlns:a16="http://schemas.microsoft.com/office/drawing/2014/main" id="{B03FB3FF-9612-EFB7-83AD-CA50C6F2499D}"/>
              </a:ext>
            </a:extLst>
          </p:cNvPr>
          <p:cNvSpPr/>
          <p:nvPr userDrawn="1"/>
        </p:nvSpPr>
        <p:spPr>
          <a:xfrm>
            <a:off x="6128441" y="3430363"/>
            <a:ext cx="1130764"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4%</a:t>
            </a:r>
            <a:r>
              <a:rPr lang="en-US" dirty="0">
                <a:solidFill>
                  <a:sysClr val="windowText" lastClr="000000"/>
                </a:solidFill>
              </a:rPr>
              <a:t> </a:t>
            </a:r>
          </a:p>
        </p:txBody>
      </p:sp>
      <p:sp>
        <p:nvSpPr>
          <p:cNvPr id="46" name="Rectangle: Rounded Corners 45">
            <a:extLst>
              <a:ext uri="{FF2B5EF4-FFF2-40B4-BE49-F238E27FC236}">
                <a16:creationId xmlns:a16="http://schemas.microsoft.com/office/drawing/2014/main" id="{4142DEC5-61C3-83C3-20D4-4F062651BC77}"/>
              </a:ext>
            </a:extLst>
          </p:cNvPr>
          <p:cNvSpPr/>
          <p:nvPr userDrawn="1"/>
        </p:nvSpPr>
        <p:spPr>
          <a:xfrm>
            <a:off x="9164045" y="3430363"/>
            <a:ext cx="1105088"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2%</a:t>
            </a:r>
            <a:r>
              <a:rPr lang="en-US" dirty="0">
                <a:solidFill>
                  <a:sysClr val="windowText" lastClr="000000"/>
                </a:solidFill>
              </a:rPr>
              <a:t> </a:t>
            </a:r>
          </a:p>
        </p:txBody>
      </p:sp>
      <p:sp>
        <p:nvSpPr>
          <p:cNvPr id="47" name="TextBox 46">
            <a:extLst>
              <a:ext uri="{FF2B5EF4-FFF2-40B4-BE49-F238E27FC236}">
                <a16:creationId xmlns:a16="http://schemas.microsoft.com/office/drawing/2014/main" id="{3978D882-7FEA-C7BE-3BD8-479C0630739A}"/>
              </a:ext>
            </a:extLst>
          </p:cNvPr>
          <p:cNvSpPr txBox="1"/>
          <p:nvPr userDrawn="1"/>
        </p:nvSpPr>
        <p:spPr>
          <a:xfrm>
            <a:off x="6546943" y="4783199"/>
            <a:ext cx="2192560" cy="400110"/>
          </a:xfrm>
          <a:prstGeom prst="rect">
            <a:avLst/>
          </a:prstGeom>
          <a:noFill/>
        </p:spPr>
        <p:txBody>
          <a:bodyPr wrap="square" rtlCol="0" anchor="ctr">
            <a:spAutoFit/>
          </a:bodyPr>
          <a:lstStyle/>
          <a:p>
            <a:pPr algn="ctr"/>
            <a:r>
              <a:rPr lang="en-US" sz="2000" b="1" dirty="0">
                <a:solidFill>
                  <a:schemeClr val="accent1"/>
                </a:solidFill>
                <a:latin typeface="+mj-lt"/>
              </a:rPr>
              <a:t>EDO </a:t>
            </a:r>
          </a:p>
        </p:txBody>
      </p:sp>
      <p:sp>
        <p:nvSpPr>
          <p:cNvPr id="48" name="TextBox 47">
            <a:extLst>
              <a:ext uri="{FF2B5EF4-FFF2-40B4-BE49-F238E27FC236}">
                <a16:creationId xmlns:a16="http://schemas.microsoft.com/office/drawing/2014/main" id="{82029E18-BBA5-646C-C8A6-BF7A79AD3278}"/>
              </a:ext>
            </a:extLst>
          </p:cNvPr>
          <p:cNvSpPr txBox="1"/>
          <p:nvPr userDrawn="1"/>
        </p:nvSpPr>
        <p:spPr>
          <a:xfrm>
            <a:off x="7966897" y="4787163"/>
            <a:ext cx="5470290" cy="311752"/>
          </a:xfrm>
          <a:prstGeom prst="rect">
            <a:avLst/>
          </a:prstGeom>
          <a:noFill/>
        </p:spPr>
        <p:txBody>
          <a:bodyPr wrap="square" rtlCol="0">
            <a:spAutoFit/>
          </a:bodyPr>
          <a:lstStyle/>
          <a:p>
            <a:pPr>
              <a:lnSpc>
                <a:spcPct val="150000"/>
              </a:lnSpc>
            </a:pPr>
            <a:r>
              <a:rPr lang="en-US" sz="1050" dirty="0">
                <a:solidFill>
                  <a:schemeClr val="bg2">
                    <a:lumMod val="50000"/>
                  </a:schemeClr>
                </a:solidFill>
                <a:latin typeface="Poppins" pitchFamily="2" charset="77"/>
                <a:cs typeface="Poppins" pitchFamily="2" charset="77"/>
              </a:rPr>
              <a:t>(Representing The Government of Oman) </a:t>
            </a:r>
            <a:endParaRPr lang="en-US" sz="1050" dirty="0">
              <a:solidFill>
                <a:schemeClr val="bg2">
                  <a:lumMod val="50000"/>
                </a:schemeClr>
              </a:solidFill>
            </a:endParaRPr>
          </a:p>
        </p:txBody>
      </p:sp>
      <p:sp>
        <p:nvSpPr>
          <p:cNvPr id="49" name="Rectangle: Rounded Corners 48">
            <a:extLst>
              <a:ext uri="{FF2B5EF4-FFF2-40B4-BE49-F238E27FC236}">
                <a16:creationId xmlns:a16="http://schemas.microsoft.com/office/drawing/2014/main" id="{88BCDA59-4ED8-4F15-71E8-F8CB0D58C5D5}"/>
              </a:ext>
            </a:extLst>
          </p:cNvPr>
          <p:cNvSpPr/>
          <p:nvPr userDrawn="1"/>
        </p:nvSpPr>
        <p:spPr>
          <a:xfrm>
            <a:off x="6128443" y="4275881"/>
            <a:ext cx="1130762" cy="315252"/>
          </a:xfrm>
          <a:prstGeom prst="roundRect">
            <a:avLst>
              <a:gd name="adj" fmla="val 24658"/>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Gas</a:t>
            </a:r>
            <a:r>
              <a:rPr lang="en-US" dirty="0"/>
              <a:t> </a:t>
            </a:r>
          </a:p>
        </p:txBody>
      </p:sp>
      <p:sp>
        <p:nvSpPr>
          <p:cNvPr id="50" name="TextBox 49">
            <a:extLst>
              <a:ext uri="{FF2B5EF4-FFF2-40B4-BE49-F238E27FC236}">
                <a16:creationId xmlns:a16="http://schemas.microsoft.com/office/drawing/2014/main" id="{C9F27CAD-C406-0FEC-E0F4-E2718DDBB92D}"/>
              </a:ext>
            </a:extLst>
          </p:cNvPr>
          <p:cNvSpPr txBox="1"/>
          <p:nvPr userDrawn="1"/>
        </p:nvSpPr>
        <p:spPr>
          <a:xfrm>
            <a:off x="6578379" y="4813977"/>
            <a:ext cx="725672" cy="369332"/>
          </a:xfrm>
          <a:prstGeom prst="rect">
            <a:avLst/>
          </a:prstGeom>
          <a:noFill/>
        </p:spPr>
        <p:txBody>
          <a:bodyPr wrap="square">
            <a:spAutoFit/>
          </a:bodyPr>
          <a:lstStyle/>
          <a:p>
            <a:pPr algn="ctr"/>
            <a:r>
              <a:rPr lang="en-OM" sz="1800" b="1" dirty="0">
                <a:solidFill>
                  <a:schemeClr val="tx1">
                    <a:lumMod val="75000"/>
                    <a:lumOff val="25000"/>
                  </a:schemeClr>
                </a:solidFill>
                <a:latin typeface="Segoe UI" panose="020B0502040204020203" pitchFamily="34" charset="0"/>
                <a:cs typeface="Segoe UI" panose="020B0502040204020203" pitchFamily="34" charset="0"/>
              </a:rPr>
              <a:t>60%</a:t>
            </a:r>
          </a:p>
        </p:txBody>
      </p:sp>
      <p:sp>
        <p:nvSpPr>
          <p:cNvPr id="51" name="Rectangle: Rounded Corners 50">
            <a:extLst>
              <a:ext uri="{FF2B5EF4-FFF2-40B4-BE49-F238E27FC236}">
                <a16:creationId xmlns:a16="http://schemas.microsoft.com/office/drawing/2014/main" id="{A6E268C6-EA4E-87DA-6BED-A99B9B7FEE90}"/>
              </a:ext>
            </a:extLst>
          </p:cNvPr>
          <p:cNvSpPr/>
          <p:nvPr userDrawn="1"/>
        </p:nvSpPr>
        <p:spPr>
          <a:xfrm>
            <a:off x="6128443" y="4813977"/>
            <a:ext cx="1130762"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100%</a:t>
            </a:r>
            <a:endParaRPr lang="en-US" dirty="0">
              <a:solidFill>
                <a:sysClr val="windowText" lastClr="000000"/>
              </a:solidFill>
            </a:endParaRPr>
          </a:p>
        </p:txBody>
      </p:sp>
      <p:sp>
        <p:nvSpPr>
          <p:cNvPr id="52" name="TextBox 51">
            <a:extLst>
              <a:ext uri="{FF2B5EF4-FFF2-40B4-BE49-F238E27FC236}">
                <a16:creationId xmlns:a16="http://schemas.microsoft.com/office/drawing/2014/main" id="{E86D0860-CACB-E76A-1CDD-6B97C394423C}"/>
              </a:ext>
            </a:extLst>
          </p:cNvPr>
          <p:cNvSpPr txBox="1"/>
          <p:nvPr userDrawn="1"/>
        </p:nvSpPr>
        <p:spPr>
          <a:xfrm>
            <a:off x="6049061" y="5204137"/>
            <a:ext cx="4644973" cy="584775"/>
          </a:xfrm>
          <a:prstGeom prst="rect">
            <a:avLst/>
          </a:prstGeom>
          <a:noFill/>
        </p:spPr>
        <p:txBody>
          <a:bodyPr wrap="square">
            <a:spAutoFit/>
          </a:bodyPr>
          <a:lstStyle/>
          <a:p>
            <a:r>
              <a:rPr lang="en-GB" sz="1600" dirty="0">
                <a:effectLst/>
                <a:latin typeface="Aptos" panose="020B0004020202020204" pitchFamily="34" charset="0"/>
                <a:ea typeface="Aptos" panose="020B0004020202020204" pitchFamily="34" charset="0"/>
              </a:rPr>
              <a:t>Gas fields and processing plants are operated by PDO exclusively on behalf of EDO. </a:t>
            </a:r>
            <a:endParaRPr lang="en-US" sz="1600" dirty="0"/>
          </a:p>
        </p:txBody>
      </p:sp>
      <p:sp>
        <p:nvSpPr>
          <p:cNvPr id="53" name="TextBox 52">
            <a:extLst>
              <a:ext uri="{FF2B5EF4-FFF2-40B4-BE49-F238E27FC236}">
                <a16:creationId xmlns:a16="http://schemas.microsoft.com/office/drawing/2014/main" id="{31B225AF-C643-CEE1-8B5E-10D44049C727}"/>
              </a:ext>
            </a:extLst>
          </p:cNvPr>
          <p:cNvSpPr txBox="1"/>
          <p:nvPr userDrawn="1"/>
        </p:nvSpPr>
        <p:spPr>
          <a:xfrm>
            <a:off x="457234" y="1036667"/>
            <a:ext cx="3553460" cy="646331"/>
          </a:xfrm>
          <a:prstGeom prst="rect">
            <a:avLst/>
          </a:prstGeom>
          <a:noFill/>
        </p:spPr>
        <p:txBody>
          <a:bodyPr wrap="square" rtlCol="0">
            <a:spAutoFit/>
          </a:bodyPr>
          <a:lstStyle/>
          <a:p>
            <a:r>
              <a:rPr lang="en-US" sz="3600" b="1" dirty="0">
                <a:solidFill>
                  <a:srgbClr val="00B477"/>
                </a:solidFill>
                <a:latin typeface="Segoe UI" panose="020B0502040204020203" pitchFamily="34" charset="0"/>
                <a:cs typeface="Segoe UI" panose="020B0502040204020203" pitchFamily="34" charset="0"/>
              </a:rPr>
              <a:t>About PDO</a:t>
            </a:r>
          </a:p>
        </p:txBody>
      </p:sp>
      <p:sp>
        <p:nvSpPr>
          <p:cNvPr id="54" name="TextBox 53">
            <a:extLst>
              <a:ext uri="{FF2B5EF4-FFF2-40B4-BE49-F238E27FC236}">
                <a16:creationId xmlns:a16="http://schemas.microsoft.com/office/drawing/2014/main" id="{A669FCCF-F58A-171E-24EC-36C88CDC095F}"/>
              </a:ext>
            </a:extLst>
          </p:cNvPr>
          <p:cNvSpPr txBox="1"/>
          <p:nvPr userDrawn="1"/>
        </p:nvSpPr>
        <p:spPr>
          <a:xfrm>
            <a:off x="6049061" y="1400050"/>
            <a:ext cx="6097772" cy="369332"/>
          </a:xfrm>
          <a:prstGeom prst="rect">
            <a:avLst/>
          </a:prstGeom>
          <a:noFill/>
        </p:spPr>
        <p:txBody>
          <a:bodyPr wrap="square">
            <a:spAutoFit/>
          </a:bodyPr>
          <a:lstStyle/>
          <a:p>
            <a:r>
              <a:rPr lang="en-GB" sz="1800" b="1" dirty="0">
                <a:effectLst/>
                <a:latin typeface="Aptos" panose="020B0004020202020204" pitchFamily="34" charset="0"/>
                <a:ea typeface="Aptos" panose="020B0004020202020204" pitchFamily="34" charset="0"/>
              </a:rPr>
              <a:t>PDO Shareholders: </a:t>
            </a:r>
            <a:endParaRPr lang="en-US" b="1" dirty="0"/>
          </a:p>
        </p:txBody>
      </p:sp>
      <p:pic>
        <p:nvPicPr>
          <p:cNvPr id="55" name="Picture 54">
            <a:extLst>
              <a:ext uri="{FF2B5EF4-FFF2-40B4-BE49-F238E27FC236}">
                <a16:creationId xmlns:a16="http://schemas.microsoft.com/office/drawing/2014/main" id="{243944F4-8FFA-AD24-4CF1-87737B62EC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2801EA4-4C85-7D01-745A-9E05C1C2625E}"/>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470684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A73FFC22-36EA-AD67-A1A4-82E8050AF01B}"/>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endParaRPr>
          </a:p>
        </p:txBody>
      </p:sp>
      <p:pic>
        <p:nvPicPr>
          <p:cNvPr id="8" name="Picture 7">
            <a:extLst>
              <a:ext uri="{FF2B5EF4-FFF2-40B4-BE49-F238E27FC236}">
                <a16:creationId xmlns:a16="http://schemas.microsoft.com/office/drawing/2014/main" id="{A72B878E-F75A-920F-88CB-F781AF297C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9" name="Title 7">
            <a:extLst>
              <a:ext uri="{FF2B5EF4-FFF2-40B4-BE49-F238E27FC236}">
                <a16:creationId xmlns:a16="http://schemas.microsoft.com/office/drawing/2014/main" id="{F90B066C-4063-0216-CF88-5623B32CFFEE}"/>
              </a:ext>
            </a:extLst>
          </p:cNvPr>
          <p:cNvSpPr>
            <a:spLocks noGrp="1"/>
          </p:cNvSpPr>
          <p:nvPr>
            <p:ph type="title" hasCustomPrompt="1"/>
          </p:nvPr>
        </p:nvSpPr>
        <p:spPr>
          <a:xfrm>
            <a:off x="2822713" y="3096812"/>
            <a:ext cx="6546574" cy="1138638"/>
          </a:xfrm>
          <a:prstGeom prst="rect">
            <a:avLst/>
          </a:prstGeom>
        </p:spPr>
        <p:txBody>
          <a:bodyPr>
            <a:normAutofit/>
          </a:bodyPr>
          <a:lstStyle>
            <a:lvl1pPr algn="ctr">
              <a:defRPr sz="3600" b="1">
                <a:solidFill>
                  <a:schemeClr val="bg1"/>
                </a:solidFill>
              </a:defRPr>
            </a:lvl1pPr>
          </a:lstStyle>
          <a:p>
            <a:r>
              <a:rPr lang="en-US" dirty="0"/>
              <a:t>Section Name</a:t>
            </a:r>
          </a:p>
        </p:txBody>
      </p:sp>
    </p:spTree>
    <p:extLst>
      <p:ext uri="{BB962C8B-B14F-4D97-AF65-F5344CB8AC3E}">
        <p14:creationId xmlns:p14="http://schemas.microsoft.com/office/powerpoint/2010/main" val="653537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mp; Subtitle Onl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dirty="0"/>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dirty="0"/>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BD43089D-190E-60CF-5BA1-90B9D4E5452B}"/>
              </a:ext>
            </a:extLst>
          </p:cNvPr>
          <p:cNvSpPr>
            <a:spLocks noGrp="1"/>
          </p:cNvSpPr>
          <p:nvPr>
            <p:ph type="sldNum" sz="quarter" idx="12"/>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005896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Visual &amp; Text">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4D8DC4F-E4FD-80B5-B2A3-F8DAB6297F0C}"/>
              </a:ext>
            </a:extLst>
          </p:cNvPr>
          <p:cNvSpPr/>
          <p:nvPr userDrawn="1"/>
        </p:nvSpPr>
        <p:spPr>
          <a:xfrm>
            <a:off x="564003" y="1726277"/>
            <a:ext cx="6588569" cy="4727575"/>
          </a:xfrm>
          <a:prstGeom prst="roundRect">
            <a:avLst>
              <a:gd name="adj" fmla="val 5615"/>
            </a:avLst>
          </a:prstGeom>
          <a:solidFill>
            <a:schemeClr val="bg1"/>
          </a:solidFill>
          <a:ln>
            <a:noFill/>
          </a:ln>
          <a:effectLst>
            <a:outerShdw blurRad="2667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8A928234-71BC-CFD9-B75D-90568F713A7E}"/>
              </a:ext>
            </a:extLst>
          </p:cNvPr>
          <p:cNvSpPr>
            <a:spLocks noGrp="1"/>
          </p:cNvSpPr>
          <p:nvPr>
            <p:ph type="body" sz="quarter" idx="12" hasCustomPrompt="1"/>
          </p:nvPr>
        </p:nvSpPr>
        <p:spPr>
          <a:xfrm>
            <a:off x="7544812" y="2124658"/>
            <a:ext cx="4095032" cy="4168775"/>
          </a:xfrm>
          <a:prstGeom prst="rect">
            <a:avLst/>
          </a:prstGeom>
        </p:spPr>
        <p:txBody>
          <a:bodyPr>
            <a:normAutofit/>
          </a:bodyPr>
          <a:lstStyle>
            <a:lvl1pPr marL="0" indent="0">
              <a:buNone/>
              <a:defRPr sz="140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algn="just">
              <a:lnSpc>
                <a:spcPct val="150000"/>
              </a:lnSpc>
            </a:pP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 laboris nisi ut aliquip ex ea commodo consequat. Duis aute </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 </a:t>
            </a: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enim ad minim veniam, quis nostrud exercitation ullamco</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p:txBody>
      </p:sp>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dirty="0"/>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dirty="0"/>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4" name="Text Placeholder 22">
            <a:extLst>
              <a:ext uri="{FF2B5EF4-FFF2-40B4-BE49-F238E27FC236}">
                <a16:creationId xmlns:a16="http://schemas.microsoft.com/office/drawing/2014/main" id="{61BCB292-4471-0DE2-23F5-710E6D87A70A}"/>
              </a:ext>
            </a:extLst>
          </p:cNvPr>
          <p:cNvSpPr>
            <a:spLocks noGrp="1"/>
          </p:cNvSpPr>
          <p:nvPr>
            <p:ph type="body" sz="quarter" idx="14" hasCustomPrompt="1"/>
          </p:nvPr>
        </p:nvSpPr>
        <p:spPr>
          <a:xfrm>
            <a:off x="7544176" y="1726277"/>
            <a:ext cx="4095032" cy="387004"/>
          </a:xfrm>
          <a:prstGeom prst="rect">
            <a:avLst/>
          </a:prstGeom>
        </p:spPr>
        <p:txBody>
          <a:bodyPr>
            <a:normAutofit/>
          </a:bodyPr>
          <a:lstStyle>
            <a:lvl1pPr marL="0" indent="0">
              <a:buNone/>
              <a:defRPr sz="2000" b="1">
                <a:solidFill>
                  <a:schemeClr val="tx1"/>
                </a:solidFill>
              </a:defRPr>
            </a:lvl1pPr>
          </a:lstStyle>
          <a:p>
            <a:pPr lvl="0"/>
            <a:r>
              <a:rPr lang="en-US" dirty="0"/>
              <a:t>Description</a:t>
            </a:r>
          </a:p>
        </p:txBody>
      </p:sp>
      <p:sp>
        <p:nvSpPr>
          <p:cNvPr id="2" name="Slide Number Placeholder 1">
            <a:extLst>
              <a:ext uri="{FF2B5EF4-FFF2-40B4-BE49-F238E27FC236}">
                <a16:creationId xmlns:a16="http://schemas.microsoft.com/office/drawing/2014/main" id="{7979699F-D493-A88A-E459-784ACD048A2A}"/>
              </a:ext>
            </a:extLst>
          </p:cNvPr>
          <p:cNvSpPr>
            <a:spLocks noGrp="1"/>
          </p:cNvSpPr>
          <p:nvPr>
            <p:ph type="sldNum" sz="quarter" idx="15"/>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346896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hort Title ">
    <p:spTree>
      <p:nvGrpSpPr>
        <p:cNvPr id="1" name=""/>
        <p:cNvGrpSpPr/>
        <p:nvPr/>
      </p:nvGrpSpPr>
      <p:grpSpPr>
        <a:xfrm>
          <a:off x="0" y="0"/>
          <a:ext cx="0" cy="0"/>
          <a:chOff x="0" y="0"/>
          <a:chExt cx="0" cy="0"/>
        </a:xfrm>
      </p:grpSpPr>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
        <p:nvSpPr>
          <p:cNvPr id="3" name="Title 1">
            <a:extLst>
              <a:ext uri="{FF2B5EF4-FFF2-40B4-BE49-F238E27FC236}">
                <a16:creationId xmlns:a16="http://schemas.microsoft.com/office/drawing/2014/main" id="{B98E4F26-B09F-FE87-2728-24C88E8DAC44}"/>
              </a:ext>
            </a:extLst>
          </p:cNvPr>
          <p:cNvSpPr txBox="1">
            <a:spLocks/>
          </p:cNvSpPr>
          <p:nvPr userDrawn="1"/>
        </p:nvSpPr>
        <p:spPr>
          <a:xfrm>
            <a:off x="1648046" y="0"/>
            <a:ext cx="7804297" cy="821353"/>
          </a:xfrm>
          <a:prstGeom prst="rect">
            <a:avLst/>
          </a:prstGeom>
          <a:solidFill>
            <a:srgbClr val="F2F2F2"/>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1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a:t>
            </a:r>
            <a:endPar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Learning from Incident Alert </a:t>
            </a:r>
            <a:endParaRPr kumimoji="0" lang="en-GB" sz="3600" b="1" i="0" u="none" strike="noStrike" kern="1200" cap="none" spc="0" normalizeH="0" baseline="0" noProof="0" dirty="0">
              <a:ln>
                <a:noFill/>
              </a:ln>
              <a:solidFill>
                <a:srgbClr val="FF0000"/>
              </a:solidFill>
              <a:effectLst/>
              <a:uLnTx/>
              <a:uFillTx/>
              <a:latin typeface="Segoe UI"/>
              <a:ea typeface="Tahoma" panose="020B060403050404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Tahoma" panose="020B0604030504040204" pitchFamily="34" charset="0"/>
                <a:cs typeface="Tahoma" panose="020B0604030504040204" pitchFamily="34" charset="0"/>
              </a:rPr>
              <a:t>      </a:t>
            </a:r>
          </a:p>
        </p:txBody>
      </p:sp>
      <p:pic>
        <p:nvPicPr>
          <p:cNvPr id="4" name="Picture 3" descr="Green and black text on a black background&#10;&#10;AI-generated content may be incorrect.">
            <a:extLst>
              <a:ext uri="{FF2B5EF4-FFF2-40B4-BE49-F238E27FC236}">
                <a16:creationId xmlns:a16="http://schemas.microsoft.com/office/drawing/2014/main" id="{E1B48189-1AF7-7E4A-95E9-9F33B97901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235" y="-61156"/>
            <a:ext cx="1861849" cy="1038551"/>
          </a:xfrm>
          <a:prstGeom prst="rect">
            <a:avLst/>
          </a:prstGeom>
        </p:spPr>
      </p:pic>
      <p:sp>
        <p:nvSpPr>
          <p:cNvPr id="6" name="Rectangle 5">
            <a:extLst>
              <a:ext uri="{FF2B5EF4-FFF2-40B4-BE49-F238E27FC236}">
                <a16:creationId xmlns:a16="http://schemas.microsoft.com/office/drawing/2014/main" id="{057E3316-ACF1-E6D2-BA89-E38694F4A290}"/>
              </a:ext>
            </a:extLst>
          </p:cNvPr>
          <p:cNvSpPr/>
          <p:nvPr userDrawn="1"/>
        </p:nvSpPr>
        <p:spPr>
          <a:xfrm>
            <a:off x="97658" y="1453098"/>
            <a:ext cx="11996684" cy="338554"/>
          </a:xfrm>
          <a:prstGeom prst="rect">
            <a:avLst/>
          </a:prstGeom>
          <a:solidFill>
            <a:schemeClr val="accent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Segoe UI"/>
                <a:ea typeface="+mn-ea"/>
                <a:cs typeface="Arial" panose="020B0604020202020204" pitchFamily="34" charset="0"/>
              </a:rPr>
              <a:t>Target Audience:</a:t>
            </a:r>
            <a:endParaRPr kumimoji="0" lang="en-US" sz="1500" b="1" i="0" u="none" strike="noStrike" kern="1200" cap="none" spc="0" normalizeH="0" baseline="0" noProof="0" dirty="0">
              <a:ln>
                <a:noFill/>
              </a:ln>
              <a:solidFill>
                <a:srgbClr val="FFFFFF"/>
              </a:solidFill>
              <a:effectLst/>
              <a:uLnTx/>
              <a:uFillTx/>
              <a:latin typeface="Segoe UI"/>
              <a:ea typeface="+mn-ea"/>
              <a:cs typeface="Calibri" pitchFamily="34" charset="0"/>
            </a:endParaRPr>
          </a:p>
        </p:txBody>
      </p:sp>
      <p:sp>
        <p:nvSpPr>
          <p:cNvPr id="11" name="Text Placeholder 10">
            <a:extLst>
              <a:ext uri="{FF2B5EF4-FFF2-40B4-BE49-F238E27FC236}">
                <a16:creationId xmlns:a16="http://schemas.microsoft.com/office/drawing/2014/main" id="{90115339-B70C-2A04-7DB4-2DED4E86E6DA}"/>
              </a:ext>
            </a:extLst>
          </p:cNvPr>
          <p:cNvSpPr>
            <a:spLocks noGrp="1"/>
          </p:cNvSpPr>
          <p:nvPr>
            <p:ph type="body" sz="quarter" idx="11" hasCustomPrompt="1"/>
          </p:nvPr>
        </p:nvSpPr>
        <p:spPr>
          <a:xfrm>
            <a:off x="1796614" y="1499548"/>
            <a:ext cx="9734550" cy="230188"/>
          </a:xfrm>
          <a:prstGeom prst="rect">
            <a:avLst/>
          </a:prstGeom>
        </p:spPr>
        <p:txBody>
          <a:bodyPr/>
          <a:lstStyle>
            <a:lvl1pPr marL="0" indent="0">
              <a:buNone/>
              <a:defRPr lang="en-US" sz="1600" b="1" dirty="0" smtClean="0">
                <a:solidFill>
                  <a:srgbClr val="FFFF00"/>
                </a:solidFill>
              </a:defRPr>
            </a:lvl1pPr>
            <a:lvl5pPr>
              <a:defRPr lang="en-US" dirty="0"/>
            </a:lvl5pPr>
          </a:lstStyle>
          <a:p>
            <a:pPr lvl="0"/>
            <a:r>
              <a:rPr lang="en-US" dirty="0"/>
              <a:t>Text here</a:t>
            </a:r>
          </a:p>
        </p:txBody>
      </p:sp>
      <p:sp>
        <p:nvSpPr>
          <p:cNvPr id="13" name="TextBox 12">
            <a:extLst>
              <a:ext uri="{FF2B5EF4-FFF2-40B4-BE49-F238E27FC236}">
                <a16:creationId xmlns:a16="http://schemas.microsoft.com/office/drawing/2014/main" id="{0E602DEF-71C1-B872-550B-B51EEA38FCBF}"/>
              </a:ext>
            </a:extLst>
          </p:cNvPr>
          <p:cNvSpPr txBox="1"/>
          <p:nvPr userDrawn="1"/>
        </p:nvSpPr>
        <p:spPr>
          <a:xfrm>
            <a:off x="97657" y="6301922"/>
            <a:ext cx="11996683" cy="369332"/>
          </a:xfrm>
          <a:prstGeom prst="rect">
            <a:avLst/>
          </a:prstGeom>
          <a:solidFill>
            <a:schemeClr val="accent1"/>
          </a:solidFill>
        </p:spPr>
        <p:txBody>
          <a:bodyPr wrap="square" rtlCol="0">
            <a:spAutoFit/>
          </a:bodyPr>
          <a:lstStyle/>
          <a:p>
            <a:pPr lvl="0" algn="ctr" fontAlgn="base">
              <a:spcBef>
                <a:spcPct val="0"/>
              </a:spcBef>
              <a:spcAft>
                <a:spcPct val="0"/>
              </a:spcAft>
              <a:defRPr/>
            </a:pPr>
            <a:r>
              <a:rPr kumimoji="0" lang="en-US" sz="1800" b="1" i="0" u="none" strike="noStrike" kern="1200" cap="none" spc="0" normalizeH="0" baseline="0" noProof="0" dirty="0">
                <a:ln>
                  <a:noFill/>
                </a:ln>
                <a:solidFill>
                  <a:srgbClr val="FFFF00"/>
                </a:solidFill>
                <a:effectLst/>
                <a:uLnTx/>
                <a:uFillTx/>
                <a:latin typeface="Segoe UI"/>
                <a:ea typeface="MS PGothic" pitchFamily="34" charset="-128"/>
                <a:cs typeface="Segoe UI"/>
              </a:rPr>
              <a:t> </a:t>
            </a:r>
            <a:endParaRPr lang="en-US" b="1" dirty="0">
              <a:solidFill>
                <a:srgbClr val="FFFF00"/>
              </a:solidFill>
              <a:latin typeface="Segoe UI"/>
              <a:ea typeface="MS PGothic" pitchFamily="34" charset="-128"/>
              <a:cs typeface="Segoe UI"/>
            </a:endParaRPr>
          </a:p>
        </p:txBody>
      </p:sp>
      <p:sp>
        <p:nvSpPr>
          <p:cNvPr id="14" name="Text Placeholder 10">
            <a:extLst>
              <a:ext uri="{FF2B5EF4-FFF2-40B4-BE49-F238E27FC236}">
                <a16:creationId xmlns:a16="http://schemas.microsoft.com/office/drawing/2014/main" id="{9B5A5B46-0735-57E5-84FB-0E32A2C7E27F}"/>
              </a:ext>
            </a:extLst>
          </p:cNvPr>
          <p:cNvSpPr>
            <a:spLocks noGrp="1"/>
          </p:cNvSpPr>
          <p:nvPr>
            <p:ph type="body" sz="quarter" idx="12" hasCustomPrompt="1"/>
          </p:nvPr>
        </p:nvSpPr>
        <p:spPr>
          <a:xfrm>
            <a:off x="1228723" y="6337775"/>
            <a:ext cx="9734550" cy="291755"/>
          </a:xfrm>
          <a:prstGeom prst="rect">
            <a:avLst/>
          </a:prstGeom>
        </p:spPr>
        <p:txBody>
          <a:bodyPr/>
          <a:lstStyle>
            <a:lvl1pPr marL="0" indent="0" algn="ctr">
              <a:buNone/>
              <a:defRPr lang="en-US" sz="1600" b="1" dirty="0" smtClean="0">
                <a:solidFill>
                  <a:srgbClr val="FFFF00"/>
                </a:solidFill>
              </a:defRPr>
            </a:lvl1pPr>
            <a:lvl5pPr>
              <a:defRPr lang="en-US" dirty="0"/>
            </a:lvl5pPr>
          </a:lstStyle>
          <a:p>
            <a:pPr lvl="0"/>
            <a:r>
              <a:rPr lang="en-US" dirty="0"/>
              <a:t>Key Takeaway</a:t>
            </a:r>
          </a:p>
        </p:txBody>
      </p:sp>
      <p:sp>
        <p:nvSpPr>
          <p:cNvPr id="17" name="Picture Placeholder 16">
            <a:extLst>
              <a:ext uri="{FF2B5EF4-FFF2-40B4-BE49-F238E27FC236}">
                <a16:creationId xmlns:a16="http://schemas.microsoft.com/office/drawing/2014/main" id="{093D83C3-56B0-622C-EA43-D7BA1F7A2109}"/>
              </a:ext>
            </a:extLst>
          </p:cNvPr>
          <p:cNvSpPr>
            <a:spLocks noGrp="1"/>
          </p:cNvSpPr>
          <p:nvPr>
            <p:ph type="pic" sz="quarter" idx="13" hasCustomPrompt="1"/>
          </p:nvPr>
        </p:nvSpPr>
        <p:spPr>
          <a:xfrm>
            <a:off x="8134340" y="2715550"/>
            <a:ext cx="3960000" cy="2686050"/>
          </a:xfrm>
          <a:prstGeom prst="rect">
            <a:avLst/>
          </a:prstGeom>
          <a:solidFill>
            <a:srgbClr val="C00000"/>
          </a:solidFill>
        </p:spPr>
        <p:txBody>
          <a:bodyPr/>
          <a:lstStyle>
            <a:lvl1pPr>
              <a:defRPr sz="1800"/>
            </a:lvl1pPr>
          </a:lstStyle>
          <a:p>
            <a:r>
              <a:rPr lang="en-GB" dirty="0"/>
              <a:t>Picture of Actual Incident Situation</a:t>
            </a:r>
            <a:endParaRPr lang="en-US" dirty="0"/>
          </a:p>
        </p:txBody>
      </p:sp>
    </p:spTree>
    <p:extLst>
      <p:ext uri="{BB962C8B-B14F-4D97-AF65-F5344CB8AC3E}">
        <p14:creationId xmlns:p14="http://schemas.microsoft.com/office/powerpoint/2010/main" val="1948788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hort Title ">
    <p:spTree>
      <p:nvGrpSpPr>
        <p:cNvPr id="1" name=""/>
        <p:cNvGrpSpPr/>
        <p:nvPr/>
      </p:nvGrpSpPr>
      <p:grpSpPr>
        <a:xfrm>
          <a:off x="0" y="0"/>
          <a:ext cx="0" cy="0"/>
          <a:chOff x="0" y="0"/>
          <a:chExt cx="0" cy="0"/>
        </a:xfrm>
      </p:grpSpPr>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
        <p:nvSpPr>
          <p:cNvPr id="3" name="Title 1">
            <a:extLst>
              <a:ext uri="{FF2B5EF4-FFF2-40B4-BE49-F238E27FC236}">
                <a16:creationId xmlns:a16="http://schemas.microsoft.com/office/drawing/2014/main" id="{B98E4F26-B09F-FE87-2728-24C88E8DAC44}"/>
              </a:ext>
            </a:extLst>
          </p:cNvPr>
          <p:cNvSpPr txBox="1">
            <a:spLocks/>
          </p:cNvSpPr>
          <p:nvPr userDrawn="1"/>
        </p:nvSpPr>
        <p:spPr>
          <a:xfrm>
            <a:off x="1648046" y="0"/>
            <a:ext cx="7804297" cy="821353"/>
          </a:xfrm>
          <a:prstGeom prst="rect">
            <a:avLst/>
          </a:prstGeom>
          <a:solidFill>
            <a:srgbClr val="F2F2F2"/>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1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a:t>
            </a:r>
            <a:endPar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Learning from Incident Alert </a:t>
            </a:r>
            <a:endParaRPr kumimoji="0" lang="en-GB" sz="3600" b="1" i="0" u="none" strike="noStrike" kern="1200" cap="none" spc="0" normalizeH="0" baseline="0" noProof="0" dirty="0">
              <a:ln>
                <a:noFill/>
              </a:ln>
              <a:solidFill>
                <a:srgbClr val="FF0000"/>
              </a:solidFill>
              <a:effectLst/>
              <a:uLnTx/>
              <a:uFillTx/>
              <a:latin typeface="Segoe UI"/>
              <a:ea typeface="Tahoma" panose="020B060403050404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Tahoma" panose="020B0604030504040204" pitchFamily="34" charset="0"/>
                <a:cs typeface="Tahoma" panose="020B0604030504040204" pitchFamily="34" charset="0"/>
              </a:rPr>
              <a:t>      </a:t>
            </a:r>
          </a:p>
        </p:txBody>
      </p:sp>
      <p:pic>
        <p:nvPicPr>
          <p:cNvPr id="4" name="Picture 3" descr="Green and black text on a black background&#10;&#10;AI-generated content may be incorrect.">
            <a:extLst>
              <a:ext uri="{FF2B5EF4-FFF2-40B4-BE49-F238E27FC236}">
                <a16:creationId xmlns:a16="http://schemas.microsoft.com/office/drawing/2014/main" id="{E1B48189-1AF7-7E4A-95E9-9F33B97901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235" y="-61156"/>
            <a:ext cx="1861849" cy="1038551"/>
          </a:xfrm>
          <a:prstGeom prst="rect">
            <a:avLst/>
          </a:prstGeom>
        </p:spPr>
      </p:pic>
      <p:sp>
        <p:nvSpPr>
          <p:cNvPr id="17" name="Picture Placeholder 16">
            <a:extLst>
              <a:ext uri="{FF2B5EF4-FFF2-40B4-BE49-F238E27FC236}">
                <a16:creationId xmlns:a16="http://schemas.microsoft.com/office/drawing/2014/main" id="{093D83C3-56B0-622C-EA43-D7BA1F7A2109}"/>
              </a:ext>
            </a:extLst>
          </p:cNvPr>
          <p:cNvSpPr>
            <a:spLocks noGrp="1"/>
          </p:cNvSpPr>
          <p:nvPr>
            <p:ph type="pic" sz="quarter" idx="13" hasCustomPrompt="1"/>
          </p:nvPr>
        </p:nvSpPr>
        <p:spPr>
          <a:xfrm>
            <a:off x="8134343" y="2543810"/>
            <a:ext cx="3960000" cy="2686050"/>
          </a:xfrm>
          <a:prstGeom prst="rect">
            <a:avLst/>
          </a:prstGeom>
          <a:solidFill>
            <a:srgbClr val="00B050"/>
          </a:solidFill>
        </p:spPr>
        <p:txBody>
          <a:bodyPr/>
          <a:lstStyle>
            <a:lvl1pPr>
              <a:defRPr sz="1800"/>
            </a:lvl1pPr>
          </a:lstStyle>
          <a:p>
            <a:r>
              <a:rPr lang="en-GB" dirty="0"/>
              <a:t>What Good Looks Like</a:t>
            </a:r>
            <a:endParaRPr lang="en-US" dirty="0"/>
          </a:p>
        </p:txBody>
      </p:sp>
      <p:sp>
        <p:nvSpPr>
          <p:cNvPr id="9" name="TextBox 8">
            <a:extLst>
              <a:ext uri="{FF2B5EF4-FFF2-40B4-BE49-F238E27FC236}">
                <a16:creationId xmlns:a16="http://schemas.microsoft.com/office/drawing/2014/main" id="{1B1D9E0D-FB0A-F188-7E06-27C5F27E8E4E}"/>
              </a:ext>
            </a:extLst>
          </p:cNvPr>
          <p:cNvSpPr txBox="1"/>
          <p:nvPr userDrawn="1"/>
        </p:nvSpPr>
        <p:spPr>
          <a:xfrm>
            <a:off x="1052121" y="6118163"/>
            <a:ext cx="10430539" cy="669414"/>
          </a:xfrm>
          <a:prstGeom prst="rect">
            <a:avLst/>
          </a:prstGeom>
          <a:noFill/>
        </p:spPr>
        <p:txBody>
          <a:bodyPr wrap="square" rtlCol="0">
            <a:spAutoFit/>
          </a:bodyPr>
          <a:lstStyle/>
          <a:p>
            <a:pPr lvl="0" algn="ctr">
              <a:defRPr/>
            </a:pPr>
            <a:r>
              <a:rPr lang="en-US" sz="1050" dirty="0">
                <a:solidFill>
                  <a:srgbClr val="FF0000"/>
                </a:solidFill>
              </a:rPr>
              <a:t>DISCLAIMER </a:t>
            </a:r>
          </a:p>
          <a:p>
            <a:pPr algn="ctr">
              <a:defRPr/>
            </a:pPr>
            <a:r>
              <a:rPr lang="en-US" sz="900" dirty="0">
                <a:solidFill>
                  <a:srgbClr val="FF0000"/>
                </a:solidFill>
              </a:rPr>
              <a:t>“ 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1953624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hank You!">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3294A41-41A5-54CE-FE66-F2F0E2C3D77D}"/>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endParaRPr>
          </a:p>
        </p:txBody>
      </p:sp>
      <p:pic>
        <p:nvPicPr>
          <p:cNvPr id="7" name="Picture 6">
            <a:extLst>
              <a:ext uri="{FF2B5EF4-FFF2-40B4-BE49-F238E27FC236}">
                <a16:creationId xmlns:a16="http://schemas.microsoft.com/office/drawing/2014/main" id="{BF25C0A1-7CEB-A118-4619-2A9D50797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Box 7">
            <a:extLst>
              <a:ext uri="{FF2B5EF4-FFF2-40B4-BE49-F238E27FC236}">
                <a16:creationId xmlns:a16="http://schemas.microsoft.com/office/drawing/2014/main" id="{E4E17822-0703-BD48-E68A-93D424B8EFCE}"/>
              </a:ext>
            </a:extLst>
          </p:cNvPr>
          <p:cNvSpPr txBox="1"/>
          <p:nvPr userDrawn="1"/>
        </p:nvSpPr>
        <p:spPr>
          <a:xfrm>
            <a:off x="3213735" y="3052802"/>
            <a:ext cx="5764530" cy="1107996"/>
          </a:xfrm>
          <a:prstGeom prst="rect">
            <a:avLst/>
          </a:prstGeom>
          <a:noFill/>
        </p:spPr>
        <p:txBody>
          <a:bodyPr wrap="square" rtlCol="0">
            <a:spAutoFit/>
          </a:bodyPr>
          <a:lstStyle/>
          <a:p>
            <a:pPr algn="ctr"/>
            <a:r>
              <a:rPr lang="en-US" sz="6600" b="1" dirty="0">
                <a:solidFill>
                  <a:schemeClr val="bg1"/>
                </a:solidFill>
                <a:latin typeface="Segoe UI" panose="020B0502040204020203" pitchFamily="34" charset="0"/>
                <a:cs typeface="Segoe UI" panose="020B0502040204020203" pitchFamily="34" charset="0"/>
              </a:rPr>
              <a:t>Thank You!</a:t>
            </a:r>
          </a:p>
        </p:txBody>
      </p:sp>
    </p:spTree>
    <p:extLst>
      <p:ext uri="{BB962C8B-B14F-4D97-AF65-F5344CB8AC3E}">
        <p14:creationId xmlns:p14="http://schemas.microsoft.com/office/powerpoint/2010/main" val="3966639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72C90E9A-D538-9EF1-0142-4752D5AF90CE}"/>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sp>
        <p:nvSpPr>
          <p:cNvPr id="2" name="Date Placeholder 1"/>
          <p:cNvSpPr>
            <a:spLocks noGrp="1"/>
          </p:cNvSpPr>
          <p:nvPr>
            <p:ph type="dt" sz="half" idx="10"/>
          </p:nvPr>
        </p:nvSpPr>
        <p:spPr/>
        <p:txBody>
          <a:bodyPr/>
          <a:lstStyle>
            <a:lvl1pPr>
              <a:defRPr>
                <a:latin typeface="Calibri" panose="020F0502020204030204" pitchFamily="34" charset="0"/>
              </a:defRPr>
            </a:lvl1pPr>
          </a:lstStyle>
          <a:p>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pic>
        <p:nvPicPr>
          <p:cNvPr id="5" name="Picture 4">
            <a:extLst>
              <a:ext uri="{FF2B5EF4-FFF2-40B4-BE49-F238E27FC236}">
                <a16:creationId xmlns:a16="http://schemas.microsoft.com/office/drawing/2014/main" id="{AADBE9DA-2ED9-B778-CE96-F2B8A9385A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7" name="Text Placeholder 6">
            <a:extLst>
              <a:ext uri="{FF2B5EF4-FFF2-40B4-BE49-F238E27FC236}">
                <a16:creationId xmlns:a16="http://schemas.microsoft.com/office/drawing/2014/main" id="{BD52E141-163E-7F54-306B-19B480CC9DBC}"/>
              </a:ext>
            </a:extLst>
          </p:cNvPr>
          <p:cNvSpPr>
            <a:spLocks noGrp="1"/>
          </p:cNvSpPr>
          <p:nvPr>
            <p:ph type="body" sz="quarter" idx="13"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8" name="Text Placeholder 6">
            <a:extLst>
              <a:ext uri="{FF2B5EF4-FFF2-40B4-BE49-F238E27FC236}">
                <a16:creationId xmlns:a16="http://schemas.microsoft.com/office/drawing/2014/main" id="{53BD1DF8-132F-1481-1F3A-A792D4E161AE}"/>
              </a:ext>
            </a:extLst>
          </p:cNvPr>
          <p:cNvSpPr>
            <a:spLocks noGrp="1"/>
          </p:cNvSpPr>
          <p:nvPr>
            <p:ph type="body" sz="quarter" idx="14"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Tree>
    <p:extLst>
      <p:ext uri="{BB962C8B-B14F-4D97-AF65-F5344CB8AC3E}">
        <p14:creationId xmlns:p14="http://schemas.microsoft.com/office/powerpoint/2010/main" val="39362802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object 10">
            <a:extLst>
              <a:ext uri="{FF2B5EF4-FFF2-40B4-BE49-F238E27FC236}">
                <a16:creationId xmlns:a16="http://schemas.microsoft.com/office/drawing/2014/main" id="{79DC5313-5CB5-2798-FB91-791244201CEF}"/>
              </a:ext>
            </a:extLst>
          </p:cNvPr>
          <p:cNvSpPr txBox="1"/>
          <p:nvPr userDrawn="1"/>
        </p:nvSpPr>
        <p:spPr>
          <a:xfrm>
            <a:off x="8294340" y="3505200"/>
            <a:ext cx="2957874" cy="447914"/>
          </a:xfrm>
          <a:prstGeom prst="rect">
            <a:avLst/>
          </a:prstGeom>
        </p:spPr>
        <p:txBody>
          <a:bodyPr vert="horz" wrap="square" lIns="0" tIns="9242" rIns="0" bIns="0" rtlCol="0">
            <a:spAutoFit/>
          </a:bodyPr>
          <a:lstStyle/>
          <a:p>
            <a:pPr marL="7702" algn="ctr">
              <a:spcBef>
                <a:spcPts val="73"/>
              </a:spcBef>
            </a:pPr>
            <a:r>
              <a:rPr sz="1425" dirty="0">
                <a:solidFill>
                  <a:srgbClr val="FFFFFF"/>
                </a:solidFill>
                <a:latin typeface="Segoe UI" panose="020B0502040204020203" pitchFamily="34" charset="0"/>
                <a:cs typeface="Segoe UI" panose="020B0502040204020203" pitchFamily="34" charset="0"/>
              </a:rPr>
              <a:t>Picture</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of</a:t>
            </a:r>
            <a:r>
              <a:rPr sz="1425" spc="18"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the</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Actual</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Incident</a:t>
            </a:r>
            <a:r>
              <a:rPr sz="1425" spc="15" dirty="0">
                <a:solidFill>
                  <a:srgbClr val="FFFFFF"/>
                </a:solidFill>
                <a:latin typeface="Segoe UI" panose="020B0502040204020203" pitchFamily="34" charset="0"/>
                <a:cs typeface="Segoe UI" panose="020B0502040204020203" pitchFamily="34" charset="0"/>
              </a:rPr>
              <a:t> </a:t>
            </a:r>
            <a:r>
              <a:rPr sz="1425" spc="-6" dirty="0">
                <a:solidFill>
                  <a:srgbClr val="FFFFFF"/>
                </a:solidFill>
                <a:latin typeface="Segoe UI" panose="020B0502040204020203" pitchFamily="34" charset="0"/>
                <a:cs typeface="Segoe UI" panose="020B0502040204020203" pitchFamily="34" charset="0"/>
              </a:rPr>
              <a:t>Situation</a:t>
            </a:r>
            <a:endParaRPr sz="1425" dirty="0">
              <a:latin typeface="Segoe UI" panose="020B0502040204020203" pitchFamily="34" charset="0"/>
              <a:cs typeface="Segoe UI" panose="020B0502040204020203" pitchFamily="34" charset="0"/>
            </a:endParaRPr>
          </a:p>
        </p:txBody>
      </p:sp>
      <p:sp>
        <p:nvSpPr>
          <p:cNvPr id="18" name="Text Placeholder 17">
            <a:extLst>
              <a:ext uri="{FF2B5EF4-FFF2-40B4-BE49-F238E27FC236}">
                <a16:creationId xmlns:a16="http://schemas.microsoft.com/office/drawing/2014/main" id="{993234E9-77B7-BB4C-8D1F-0662EEF2C484}"/>
              </a:ext>
            </a:extLst>
          </p:cNvPr>
          <p:cNvSpPr>
            <a:spLocks noGrp="1"/>
          </p:cNvSpPr>
          <p:nvPr>
            <p:ph type="body" sz="quarter" idx="10" hasCustomPrompt="1"/>
          </p:nvPr>
        </p:nvSpPr>
        <p:spPr>
          <a:xfrm>
            <a:off x="989871" y="3581400"/>
            <a:ext cx="6286909" cy="1143000"/>
          </a:xfrm>
          <a:prstGeom prst="rect">
            <a:avLst/>
          </a:prstGeom>
        </p:spPr>
        <p:txBody>
          <a:bodyPr/>
          <a:lstStyle>
            <a:lvl1pPr>
              <a:buNone/>
              <a:defRPr sz="1000" b="0" i="0">
                <a:latin typeface="Segoe UI" panose="020B0502040204020203" pitchFamily="34" charset="0"/>
                <a:cs typeface="Segoe UI" panose="020B0502040204020203" pitchFamily="34" charset="0"/>
              </a:defRPr>
            </a:lvl1pPr>
            <a:lvl2pPr>
              <a:buNone/>
              <a:defRPr sz="1000" b="0" i="0">
                <a:latin typeface="Cairo Light" pitchFamily="2" charset="-78"/>
                <a:cs typeface="Cairo Light" pitchFamily="2" charset="-78"/>
              </a:defRPr>
            </a:lvl2pPr>
            <a:lvl3pPr>
              <a:buNone/>
              <a:defRPr sz="1000" b="0" i="0">
                <a:latin typeface="Cairo Light" pitchFamily="2" charset="-78"/>
                <a:cs typeface="Cairo Light" pitchFamily="2" charset="-78"/>
              </a:defRPr>
            </a:lvl3pPr>
            <a:lvl4pPr>
              <a:buNone/>
              <a:defRPr sz="1000" b="0" i="0">
                <a:latin typeface="Cairo Light" pitchFamily="2" charset="-78"/>
                <a:cs typeface="Cairo Light" pitchFamily="2" charset="-78"/>
              </a:defRPr>
            </a:lvl4pPr>
            <a:lvl5pPr>
              <a:buNone/>
              <a:defRPr sz="1000" b="0" i="0">
                <a:latin typeface="Cairo Light" pitchFamily="2" charset="-78"/>
                <a:cs typeface="Cairo Light" pitchFamily="2" charset="-78"/>
              </a:defRPr>
            </a:lvl5pPr>
          </a:lstStyle>
          <a:p>
            <a:pPr lvl="0"/>
            <a:r>
              <a:rPr lang="en-US" dirty="0"/>
              <a:t>Texts</a:t>
            </a:r>
            <a:endParaRPr lang="en-OM" dirty="0"/>
          </a:p>
        </p:txBody>
      </p:sp>
      <p:sp>
        <p:nvSpPr>
          <p:cNvPr id="19" name="Text Placeholder 17">
            <a:extLst>
              <a:ext uri="{FF2B5EF4-FFF2-40B4-BE49-F238E27FC236}">
                <a16:creationId xmlns:a16="http://schemas.microsoft.com/office/drawing/2014/main" id="{DC833B5B-E1D0-1EF1-4BC5-64DD9BA6D39F}"/>
              </a:ext>
            </a:extLst>
          </p:cNvPr>
          <p:cNvSpPr>
            <a:spLocks noGrp="1"/>
          </p:cNvSpPr>
          <p:nvPr>
            <p:ph type="body" sz="quarter" idx="11" hasCustomPrompt="1"/>
          </p:nvPr>
        </p:nvSpPr>
        <p:spPr>
          <a:xfrm>
            <a:off x="989871" y="5399568"/>
            <a:ext cx="6286909" cy="1143000"/>
          </a:xfrm>
          <a:prstGeom prst="rect">
            <a:avLst/>
          </a:prstGeom>
        </p:spPr>
        <p:txBody>
          <a:bodyPr/>
          <a:lstStyle>
            <a:lvl1pPr>
              <a:buNone/>
              <a:defRPr sz="1000" b="0" i="0">
                <a:latin typeface="Segoe UI" panose="020B0502040204020203" pitchFamily="34" charset="0"/>
                <a:cs typeface="Segoe UI" panose="020B0502040204020203" pitchFamily="34" charset="0"/>
              </a:defRPr>
            </a:lvl1pPr>
            <a:lvl2pPr>
              <a:buNone/>
              <a:defRPr sz="1000" b="0" i="0">
                <a:latin typeface="Cairo Light" pitchFamily="2" charset="-78"/>
                <a:cs typeface="Cairo Light" pitchFamily="2" charset="-78"/>
              </a:defRPr>
            </a:lvl2pPr>
            <a:lvl3pPr>
              <a:buNone/>
              <a:defRPr sz="1000" b="0" i="0">
                <a:latin typeface="Cairo Light" pitchFamily="2" charset="-78"/>
                <a:cs typeface="Cairo Light" pitchFamily="2" charset="-78"/>
              </a:defRPr>
            </a:lvl3pPr>
            <a:lvl4pPr>
              <a:buNone/>
              <a:defRPr sz="1000" b="0" i="0">
                <a:latin typeface="Cairo Light" pitchFamily="2" charset="-78"/>
                <a:cs typeface="Cairo Light" pitchFamily="2" charset="-78"/>
              </a:defRPr>
            </a:lvl4pPr>
            <a:lvl5pPr>
              <a:buNone/>
              <a:defRPr sz="1000" b="0" i="0">
                <a:latin typeface="Cairo Light" pitchFamily="2" charset="-78"/>
                <a:cs typeface="Cairo Light" pitchFamily="2" charset="-78"/>
              </a:defRPr>
            </a:lvl5pPr>
          </a:lstStyle>
          <a:p>
            <a:pPr lvl="0"/>
            <a:r>
              <a:rPr lang="en-US" dirty="0"/>
              <a:t>Texts</a:t>
            </a:r>
            <a:endParaRPr lang="en-OM" dirty="0"/>
          </a:p>
        </p:txBody>
      </p:sp>
      <p:sp>
        <p:nvSpPr>
          <p:cNvPr id="25" name="Text Placeholder 24">
            <a:extLst>
              <a:ext uri="{FF2B5EF4-FFF2-40B4-BE49-F238E27FC236}">
                <a16:creationId xmlns:a16="http://schemas.microsoft.com/office/drawing/2014/main" id="{6D902231-0970-5E07-C253-65F2A8E7BB57}"/>
              </a:ext>
            </a:extLst>
          </p:cNvPr>
          <p:cNvSpPr>
            <a:spLocks noGrp="1"/>
          </p:cNvSpPr>
          <p:nvPr>
            <p:ph type="body" sz="quarter" idx="12" hasCustomPrompt="1"/>
          </p:nvPr>
        </p:nvSpPr>
        <p:spPr>
          <a:xfrm>
            <a:off x="1362371" y="2431868"/>
            <a:ext cx="1105368" cy="342900"/>
          </a:xfrm>
          <a:prstGeom prst="rect">
            <a:avLst/>
          </a:prstGeom>
        </p:spPr>
        <p:txBody>
          <a:bodyPr/>
          <a:lstStyle>
            <a:lvl1pP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LTI#01</a:t>
            </a:r>
          </a:p>
        </p:txBody>
      </p:sp>
      <p:sp>
        <p:nvSpPr>
          <p:cNvPr id="26" name="Text Placeholder 24">
            <a:extLst>
              <a:ext uri="{FF2B5EF4-FFF2-40B4-BE49-F238E27FC236}">
                <a16:creationId xmlns:a16="http://schemas.microsoft.com/office/drawing/2014/main" id="{4201CBC5-D8C0-F9AB-B641-DF0999949755}"/>
              </a:ext>
            </a:extLst>
          </p:cNvPr>
          <p:cNvSpPr>
            <a:spLocks noGrp="1"/>
          </p:cNvSpPr>
          <p:nvPr>
            <p:ph type="body" sz="quarter" idx="13" hasCustomPrompt="1"/>
          </p:nvPr>
        </p:nvSpPr>
        <p:spPr>
          <a:xfrm>
            <a:off x="3371672" y="2425336"/>
            <a:ext cx="1333587" cy="33038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2</a:t>
            </a:r>
            <a:r>
              <a:rPr lang="en-GB" dirty="0"/>
              <a:t>22378</a:t>
            </a:r>
            <a:endParaRPr lang="en-OM" dirty="0"/>
          </a:p>
        </p:txBody>
      </p:sp>
      <p:sp>
        <p:nvSpPr>
          <p:cNvPr id="27" name="Text Placeholder 24">
            <a:extLst>
              <a:ext uri="{FF2B5EF4-FFF2-40B4-BE49-F238E27FC236}">
                <a16:creationId xmlns:a16="http://schemas.microsoft.com/office/drawing/2014/main" id="{8BD74344-AA8A-3984-87AF-C45B753E3CD3}"/>
              </a:ext>
            </a:extLst>
          </p:cNvPr>
          <p:cNvSpPr>
            <a:spLocks noGrp="1"/>
          </p:cNvSpPr>
          <p:nvPr>
            <p:ph type="body" sz="quarter" idx="14" hasCustomPrompt="1"/>
          </p:nvPr>
        </p:nvSpPr>
        <p:spPr>
          <a:xfrm>
            <a:off x="5467577" y="2431868"/>
            <a:ext cx="1257778" cy="33038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TEXT</a:t>
            </a:r>
          </a:p>
        </p:txBody>
      </p:sp>
      <p:sp>
        <p:nvSpPr>
          <p:cNvPr id="28" name="Text Placeholder 24">
            <a:extLst>
              <a:ext uri="{FF2B5EF4-FFF2-40B4-BE49-F238E27FC236}">
                <a16:creationId xmlns:a16="http://schemas.microsoft.com/office/drawing/2014/main" id="{C176D9DB-9915-B78A-F3C4-65FE4E1E457D}"/>
              </a:ext>
            </a:extLst>
          </p:cNvPr>
          <p:cNvSpPr>
            <a:spLocks noGrp="1"/>
          </p:cNvSpPr>
          <p:nvPr>
            <p:ph type="body" sz="quarter" idx="15" hasCustomPrompt="1"/>
          </p:nvPr>
        </p:nvSpPr>
        <p:spPr>
          <a:xfrm>
            <a:off x="7495358" y="2431868"/>
            <a:ext cx="1427910" cy="34290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GB" dirty="0"/>
              <a:t>Struck By</a:t>
            </a:r>
            <a:endParaRPr lang="en-OM" dirty="0"/>
          </a:p>
        </p:txBody>
      </p:sp>
      <p:sp>
        <p:nvSpPr>
          <p:cNvPr id="29" name="Text Placeholder 24">
            <a:extLst>
              <a:ext uri="{FF2B5EF4-FFF2-40B4-BE49-F238E27FC236}">
                <a16:creationId xmlns:a16="http://schemas.microsoft.com/office/drawing/2014/main" id="{16115BE5-52E4-D750-6596-F6D0B7909184}"/>
              </a:ext>
            </a:extLst>
          </p:cNvPr>
          <p:cNvSpPr>
            <a:spLocks noGrp="1"/>
          </p:cNvSpPr>
          <p:nvPr>
            <p:ph type="body" sz="quarter" idx="16" hasCustomPrompt="1"/>
          </p:nvPr>
        </p:nvSpPr>
        <p:spPr>
          <a:xfrm>
            <a:off x="9517297" y="2431868"/>
            <a:ext cx="1628193" cy="34290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GB" dirty="0"/>
              <a:t>Nimr</a:t>
            </a:r>
            <a:endParaRPr lang="en-OM" dirty="0"/>
          </a:p>
        </p:txBody>
      </p:sp>
      <p:sp>
        <p:nvSpPr>
          <p:cNvPr id="31" name="Picture Placeholder 30">
            <a:extLst>
              <a:ext uri="{FF2B5EF4-FFF2-40B4-BE49-F238E27FC236}">
                <a16:creationId xmlns:a16="http://schemas.microsoft.com/office/drawing/2014/main" id="{E3C6489C-EE81-AA4D-C47C-3A7206B66922}"/>
              </a:ext>
            </a:extLst>
          </p:cNvPr>
          <p:cNvSpPr>
            <a:spLocks noGrp="1"/>
          </p:cNvSpPr>
          <p:nvPr>
            <p:ph type="pic" sz="quarter" idx="17"/>
          </p:nvPr>
        </p:nvSpPr>
        <p:spPr>
          <a:xfrm>
            <a:off x="7682184" y="4162647"/>
            <a:ext cx="3938675" cy="1929607"/>
          </a:xfrm>
          <a:prstGeom prst="rect">
            <a:avLst/>
          </a:prstGeom>
        </p:spPr>
        <p:txBody>
          <a:bodyPr/>
          <a:lstStyle>
            <a:lvl1pPr>
              <a:defRPr>
                <a:latin typeface="Segoe UI" panose="020B0502040204020203" pitchFamily="34" charset="0"/>
                <a:cs typeface="Segoe UI" panose="020B0502040204020203" pitchFamily="34" charset="0"/>
              </a:defRPr>
            </a:lvl1pPr>
          </a:lstStyle>
          <a:p>
            <a:endParaRPr lang="en-OM" dirty="0"/>
          </a:p>
        </p:txBody>
      </p:sp>
      <p:sp>
        <p:nvSpPr>
          <p:cNvPr id="33" name="Text Placeholder 50">
            <a:extLst>
              <a:ext uri="{FF2B5EF4-FFF2-40B4-BE49-F238E27FC236}">
                <a16:creationId xmlns:a16="http://schemas.microsoft.com/office/drawing/2014/main" id="{1B6E3190-A2F9-155B-DC6F-8D5BA43C56A2}"/>
              </a:ext>
            </a:extLst>
          </p:cNvPr>
          <p:cNvSpPr>
            <a:spLocks noGrp="1"/>
          </p:cNvSpPr>
          <p:nvPr>
            <p:ph type="body" sz="quarter" idx="21" hasCustomPrompt="1"/>
          </p:nvPr>
        </p:nvSpPr>
        <p:spPr>
          <a:xfrm>
            <a:off x="1104575" y="1657350"/>
            <a:ext cx="914460"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16/01/2026</a:t>
            </a:r>
          </a:p>
        </p:txBody>
      </p:sp>
      <p:sp>
        <p:nvSpPr>
          <p:cNvPr id="34" name="Text Placeholder 50">
            <a:extLst>
              <a:ext uri="{FF2B5EF4-FFF2-40B4-BE49-F238E27FC236}">
                <a16:creationId xmlns:a16="http://schemas.microsoft.com/office/drawing/2014/main" id="{562071E2-4DFA-C914-68F6-767F81CAEFD3}"/>
              </a:ext>
            </a:extLst>
          </p:cNvPr>
          <p:cNvSpPr>
            <a:spLocks noGrp="1"/>
          </p:cNvSpPr>
          <p:nvPr>
            <p:ph type="body" sz="quarter" idx="22" hasCustomPrompt="1"/>
          </p:nvPr>
        </p:nvSpPr>
        <p:spPr>
          <a:xfrm>
            <a:off x="2476264" y="1657350"/>
            <a:ext cx="571537" cy="171448"/>
          </a:xfrm>
          <a:prstGeom prst="rect">
            <a:avLst/>
          </a:prstGeom>
        </p:spPr>
        <p:txBody>
          <a:bodyPr>
            <a:noAutofit/>
          </a:bodyPr>
          <a:lstStyle>
            <a:lvl1pPr marL="114300" indent="-114300" algn="l" defTabSz="457200" rtl="0" eaLnBrk="1" latinLnBrk="0" hangingPunct="1">
              <a:lnSpc>
                <a:spcPct val="90000"/>
              </a:lnSpc>
              <a:spcBef>
                <a:spcPts val="500"/>
              </a:spcBef>
              <a:buFont typeface="Arial" panose="020B0604020202020204" pitchFamily="34" charset="0"/>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15:30</a:t>
            </a:r>
          </a:p>
        </p:txBody>
      </p:sp>
      <p:sp>
        <p:nvSpPr>
          <p:cNvPr id="35" name="Text Placeholder 50">
            <a:extLst>
              <a:ext uri="{FF2B5EF4-FFF2-40B4-BE49-F238E27FC236}">
                <a16:creationId xmlns:a16="http://schemas.microsoft.com/office/drawing/2014/main" id="{6620A857-D708-0099-B48F-1E3B0739B614}"/>
              </a:ext>
            </a:extLst>
          </p:cNvPr>
          <p:cNvSpPr>
            <a:spLocks noGrp="1"/>
          </p:cNvSpPr>
          <p:nvPr>
            <p:ph type="body" sz="quarter" idx="23"/>
          </p:nvPr>
        </p:nvSpPr>
        <p:spPr>
          <a:xfrm>
            <a:off x="3710920" y="1657350"/>
            <a:ext cx="1203903"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endParaRPr lang="en-OM" dirty="0"/>
          </a:p>
        </p:txBody>
      </p:sp>
      <p:sp>
        <p:nvSpPr>
          <p:cNvPr id="36" name="Text Placeholder 50">
            <a:extLst>
              <a:ext uri="{FF2B5EF4-FFF2-40B4-BE49-F238E27FC236}">
                <a16:creationId xmlns:a16="http://schemas.microsoft.com/office/drawing/2014/main" id="{DC8DD809-A19A-F79D-7E38-0EDAAA600DFE}"/>
              </a:ext>
            </a:extLst>
          </p:cNvPr>
          <p:cNvSpPr>
            <a:spLocks noGrp="1"/>
          </p:cNvSpPr>
          <p:nvPr>
            <p:ph type="body" sz="quarter" idx="24" hasCustomPrompt="1"/>
          </p:nvPr>
        </p:nvSpPr>
        <p:spPr>
          <a:xfrm>
            <a:off x="6248410" y="1657350"/>
            <a:ext cx="1427910" cy="166304"/>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Text</a:t>
            </a:r>
          </a:p>
        </p:txBody>
      </p:sp>
      <p:sp>
        <p:nvSpPr>
          <p:cNvPr id="2" name="Text Placeholder 50">
            <a:extLst>
              <a:ext uri="{FF2B5EF4-FFF2-40B4-BE49-F238E27FC236}">
                <a16:creationId xmlns:a16="http://schemas.microsoft.com/office/drawing/2014/main" id="{308359E8-408C-3095-53A5-59E5FCB3086B}"/>
              </a:ext>
            </a:extLst>
          </p:cNvPr>
          <p:cNvSpPr>
            <a:spLocks noGrp="1"/>
          </p:cNvSpPr>
          <p:nvPr>
            <p:ph type="body" sz="quarter" idx="25"/>
          </p:nvPr>
        </p:nvSpPr>
        <p:spPr>
          <a:xfrm>
            <a:off x="8801276" y="1652205"/>
            <a:ext cx="1810105"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endParaRPr lang="en-OM" dirty="0"/>
          </a:p>
        </p:txBody>
      </p:sp>
    </p:spTree>
    <p:extLst>
      <p:ext uri="{BB962C8B-B14F-4D97-AF65-F5344CB8AC3E}">
        <p14:creationId xmlns:p14="http://schemas.microsoft.com/office/powerpoint/2010/main" val="104028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Text Placeholder 6">
            <a:extLst>
              <a:ext uri="{FF2B5EF4-FFF2-40B4-BE49-F238E27FC236}">
                <a16:creationId xmlns:a16="http://schemas.microsoft.com/office/drawing/2014/main" id="{8EF7E38A-B7C8-514D-AF5F-4D41C84EECFC}"/>
              </a:ext>
            </a:extLst>
          </p:cNvPr>
          <p:cNvSpPr>
            <a:spLocks noGrp="1"/>
          </p:cNvSpPr>
          <p:nvPr>
            <p:ph type="body" sz="quarter" idx="11" hasCustomPrompt="1"/>
          </p:nvPr>
        </p:nvSpPr>
        <p:spPr>
          <a:xfrm>
            <a:off x="837858" y="4800600"/>
            <a:ext cx="6210308" cy="952500"/>
          </a:xfrm>
          <a:prstGeom prst="rect">
            <a:avLst/>
          </a:prstGeom>
        </p:spPr>
        <p:txBody>
          <a:bodyPr/>
          <a:lstStyle>
            <a:lvl1pPr algn="l">
              <a:buFont typeface="Arial" panose="020B0604020202020204" pitchFamily="34" charset="0"/>
              <a:buNone/>
              <a:defRPr sz="1200" b="0" i="0">
                <a:latin typeface="Cairo Light" pitchFamily="2" charset="-78"/>
                <a:cs typeface="Cairo Light" pitchFamily="2" charset="-78"/>
              </a:defRPr>
            </a:lvl1pPr>
            <a:lvl2pPr>
              <a:buNone/>
              <a:defRPr sz="1200" b="0" i="0">
                <a:latin typeface="Cairo Light" pitchFamily="2" charset="-78"/>
                <a:cs typeface="Cairo Light" pitchFamily="2" charset="-78"/>
              </a:defRPr>
            </a:lvl2pPr>
            <a:lvl3pPr>
              <a:buNone/>
              <a:defRPr sz="1200" b="0" i="0">
                <a:latin typeface="Cairo Light" pitchFamily="2" charset="-78"/>
                <a:cs typeface="Cairo Light" pitchFamily="2" charset="-78"/>
              </a:defRPr>
            </a:lvl3pPr>
            <a:lvl4pPr>
              <a:buNone/>
              <a:defRPr sz="1200" b="0" i="0">
                <a:latin typeface="Cairo Light" pitchFamily="2" charset="-78"/>
                <a:cs typeface="Cairo Light" pitchFamily="2" charset="-78"/>
              </a:defRPr>
            </a:lvl4pPr>
            <a:lvl5pPr>
              <a:buNone/>
              <a:defRPr sz="1200" b="0" i="0">
                <a:latin typeface="Cairo Light" pitchFamily="2" charset="-78"/>
                <a:cs typeface="Cairo Light" pitchFamily="2" charset="-78"/>
              </a:defRPr>
            </a:lvl5pPr>
          </a:lstStyle>
          <a:p>
            <a:r>
              <a:rPr lang="en-US" dirty="0">
                <a:latin typeface="Cairo Light"/>
                <a:cs typeface="Cairo Light"/>
              </a:rPr>
              <a:t>	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r>
              <a:rPr lang="en-US" dirty="0">
                <a:latin typeface="Cairo Light"/>
                <a:cs typeface="Cairo Light"/>
              </a:rPr>
              <a:t>Lorem</a:t>
            </a:r>
            <a:r>
              <a:rPr lang="en-US" spc="-18" dirty="0">
                <a:latin typeface="Cairo Light"/>
                <a:cs typeface="Cairo Light"/>
              </a:rPr>
              <a:t> </a:t>
            </a:r>
            <a:r>
              <a:rPr lang="en-US" dirty="0">
                <a:latin typeface="Cairo Light"/>
                <a:cs typeface="Cairo Light"/>
              </a:rPr>
              <a:t>ipsum</a:t>
            </a:r>
            <a:r>
              <a:rPr lang="en-US" spc="-21" dirty="0">
                <a:latin typeface="Cairo Light"/>
                <a:cs typeface="Cairo Light"/>
              </a:rPr>
              <a:t> </a:t>
            </a:r>
            <a:r>
              <a:rPr lang="en-US" dirty="0">
                <a:latin typeface="Cairo Light"/>
                <a:cs typeface="Cairo Light"/>
              </a:rPr>
              <a:t>dolor</a:t>
            </a:r>
            <a:r>
              <a:rPr lang="en-US" spc="-18"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21" dirty="0">
                <a:latin typeface="Cairo Light"/>
                <a:cs typeface="Cairo Light"/>
              </a:rPr>
              <a:t> </a:t>
            </a:r>
            <a:r>
              <a:rPr lang="en-US" spc="-6" dirty="0" err="1">
                <a:latin typeface="Cairo Light"/>
                <a:cs typeface="Cairo Light"/>
              </a:rPr>
              <a:t>consectetuer</a:t>
            </a:r>
            <a:r>
              <a:rPr lang="en-US" spc="-18"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21" dirty="0">
                <a:latin typeface="Cairo Light"/>
                <a:cs typeface="Cairo Light"/>
              </a:rPr>
              <a:t> </a:t>
            </a:r>
            <a:r>
              <a:rPr lang="en-US" dirty="0">
                <a:latin typeface="Cairo Light"/>
                <a:cs typeface="Cairo Light"/>
              </a:rPr>
              <a:t>sed</a:t>
            </a:r>
            <a:r>
              <a:rPr lang="en-US" spc="-18"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spc="-12" dirty="0" err="1">
                <a:latin typeface="Cairo Light"/>
                <a:cs typeface="Cairo Light"/>
              </a:rPr>
              <a:t>nibh</a:t>
            </a:r>
            <a:r>
              <a:rPr lang="en-US" spc="-12" dirty="0">
                <a:latin typeface="Cairo Light"/>
                <a:cs typeface="Cairo Light"/>
              </a:rPr>
              <a:t> </a:t>
            </a:r>
            <a:r>
              <a:rPr lang="en-US" dirty="0" err="1">
                <a:latin typeface="Cairo Light"/>
                <a:cs typeface="Cairo Light"/>
              </a:rPr>
              <a:t>euismod</a:t>
            </a:r>
            <a:r>
              <a:rPr lang="en-US" spc="-18" dirty="0">
                <a:latin typeface="Cairo Light"/>
                <a:cs typeface="Cairo Light"/>
              </a:rPr>
              <a:t> </a:t>
            </a:r>
            <a:r>
              <a:rPr lang="en-US" dirty="0" err="1">
                <a:latin typeface="Cairo Light"/>
                <a:cs typeface="Cairo Light"/>
              </a:rPr>
              <a:t>tincidunt</a:t>
            </a:r>
            <a:r>
              <a:rPr lang="en-US" spc="-15" dirty="0">
                <a:latin typeface="Cairo Light"/>
                <a:cs typeface="Cairo Light"/>
              </a:rPr>
              <a:t> </a:t>
            </a:r>
            <a:r>
              <a:rPr lang="en-US" dirty="0" err="1">
                <a:latin typeface="Cairo Light"/>
                <a:cs typeface="Cairo Light"/>
              </a:rPr>
              <a:t>ut</a:t>
            </a:r>
            <a:r>
              <a:rPr lang="en-US" spc="-18" dirty="0">
                <a:latin typeface="Cairo Light"/>
                <a:cs typeface="Cairo Light"/>
              </a:rPr>
              <a:t> </a:t>
            </a:r>
            <a:r>
              <a:rPr lang="en-US" dirty="0" err="1">
                <a:latin typeface="Cairo Light"/>
                <a:cs typeface="Cairo Light"/>
              </a:rPr>
              <a:t>laoreet</a:t>
            </a:r>
            <a:r>
              <a:rPr lang="en-US" spc="-15" dirty="0">
                <a:latin typeface="Cairo Light"/>
                <a:cs typeface="Cairo Light"/>
              </a:rPr>
              <a:t> </a:t>
            </a:r>
            <a:r>
              <a:rPr lang="en-US" dirty="0">
                <a:latin typeface="Cairo Light"/>
                <a:cs typeface="Cairo Light"/>
              </a:rPr>
              <a:t>dolore</a:t>
            </a:r>
            <a:r>
              <a:rPr lang="en-US" spc="-18" dirty="0">
                <a:latin typeface="Cairo Light"/>
                <a:cs typeface="Cairo Light"/>
              </a:rPr>
              <a:t> </a:t>
            </a:r>
            <a:r>
              <a:rPr lang="en-US" dirty="0">
                <a:latin typeface="Cairo Light"/>
                <a:cs typeface="Cairo Light"/>
              </a:rPr>
              <a:t>magna</a:t>
            </a:r>
            <a:r>
              <a:rPr lang="en-US" spc="-15"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8"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5" dirty="0">
                <a:latin typeface="Cairo Light"/>
                <a:cs typeface="Cairo Light"/>
              </a:rPr>
              <a:t> </a:t>
            </a:r>
            <a:r>
              <a:rPr lang="en-US" dirty="0">
                <a:latin typeface="Cairo Light"/>
                <a:cs typeface="Cairo Light"/>
              </a:rPr>
              <a:t>Ut</a:t>
            </a:r>
            <a:r>
              <a:rPr lang="en-US" spc="-18" dirty="0">
                <a:latin typeface="Cairo Light"/>
                <a:cs typeface="Cairo Light"/>
              </a:rPr>
              <a:t> </a:t>
            </a:r>
            <a:r>
              <a:rPr lang="en-US" dirty="0" err="1">
                <a:latin typeface="Cairo Light"/>
                <a:cs typeface="Cairo Light"/>
              </a:rPr>
              <a:t>wisi</a:t>
            </a:r>
            <a:r>
              <a:rPr lang="en-US" spc="-15" dirty="0">
                <a:latin typeface="Cairo Light"/>
                <a:cs typeface="Cairo Light"/>
              </a:rPr>
              <a:t> </a:t>
            </a:r>
            <a:r>
              <a:rPr lang="en-US" dirty="0" err="1">
                <a:latin typeface="Cairo Light"/>
                <a:cs typeface="Cairo Light"/>
              </a:rPr>
              <a:t>enim</a:t>
            </a:r>
            <a:r>
              <a:rPr lang="en-US" spc="-18" dirty="0">
                <a:latin typeface="Cairo Light"/>
                <a:cs typeface="Cairo Light"/>
              </a:rPr>
              <a:t> </a:t>
            </a:r>
            <a:r>
              <a:rPr lang="en-US" dirty="0">
                <a:latin typeface="Cairo Light"/>
                <a:cs typeface="Cairo Light"/>
              </a:rPr>
              <a:t>ad</a:t>
            </a:r>
            <a:r>
              <a:rPr lang="en-US" spc="-15" dirty="0">
                <a:latin typeface="Cairo Light"/>
                <a:cs typeface="Cairo Light"/>
              </a:rPr>
              <a:t> </a:t>
            </a:r>
            <a:r>
              <a:rPr lang="en-US" spc="-6" dirty="0">
                <a:latin typeface="Cairo Light"/>
                <a:cs typeface="Cairo Light"/>
              </a:rPr>
              <a:t>minim </a:t>
            </a:r>
            <a:r>
              <a:rPr lang="en-US" dirty="0" err="1">
                <a:latin typeface="Cairo Light"/>
                <a:cs typeface="Cairo Light"/>
              </a:rPr>
              <a:t>veniam</a:t>
            </a:r>
            <a:r>
              <a:rPr lang="en-US" dirty="0">
                <a:latin typeface="Cairo Light"/>
                <a:cs typeface="Cairo Light"/>
              </a:rPr>
              <a:t>,</a:t>
            </a:r>
            <a:r>
              <a:rPr lang="en-US" spc="-49" dirty="0">
                <a:latin typeface="Cairo Light"/>
                <a:cs typeface="Cairo Light"/>
              </a:rPr>
              <a:t> </a:t>
            </a:r>
            <a:r>
              <a:rPr lang="en-US" spc="-12" dirty="0" err="1">
                <a:latin typeface="Cairo Light"/>
                <a:cs typeface="Cairo Light"/>
              </a:rPr>
              <a:t>quis</a:t>
            </a:r>
            <a:endParaRPr lang="en-US" dirty="0">
              <a:latin typeface="Cairo Light"/>
              <a:cs typeface="Cairo Light"/>
            </a:endParaRPr>
          </a:p>
        </p:txBody>
      </p:sp>
      <p:sp>
        <p:nvSpPr>
          <p:cNvPr id="12" name="Text Placeholder 6">
            <a:extLst>
              <a:ext uri="{FF2B5EF4-FFF2-40B4-BE49-F238E27FC236}">
                <a16:creationId xmlns:a16="http://schemas.microsoft.com/office/drawing/2014/main" id="{A76DC621-8063-2B29-B3F9-2418DF2F16E1}"/>
              </a:ext>
            </a:extLst>
          </p:cNvPr>
          <p:cNvSpPr>
            <a:spLocks noGrp="1"/>
          </p:cNvSpPr>
          <p:nvPr>
            <p:ph type="body" sz="quarter" idx="12" hasCustomPrompt="1"/>
          </p:nvPr>
        </p:nvSpPr>
        <p:spPr>
          <a:xfrm>
            <a:off x="837858" y="2400300"/>
            <a:ext cx="6210308" cy="952500"/>
          </a:xfrm>
          <a:prstGeom prst="rect">
            <a:avLst/>
          </a:prstGeom>
        </p:spPr>
        <p:txBody>
          <a:bodyPr/>
          <a:lstStyle>
            <a:lvl1pPr marL="114300" marR="0"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sz="1200" b="0" i="0">
                <a:latin typeface="Cairo Light" pitchFamily="2" charset="-78"/>
                <a:cs typeface="Cairo Light" pitchFamily="2" charset="-78"/>
              </a:defRPr>
            </a:lvl1pPr>
            <a:lvl2pPr>
              <a:buNone/>
              <a:defRPr sz="1200" b="0" i="0">
                <a:latin typeface="Cairo Light" pitchFamily="2" charset="-78"/>
                <a:cs typeface="Cairo Light" pitchFamily="2" charset="-78"/>
              </a:defRPr>
            </a:lvl2pPr>
            <a:lvl3pPr>
              <a:buNone/>
              <a:defRPr sz="1200" b="0" i="0">
                <a:latin typeface="Cairo Light" pitchFamily="2" charset="-78"/>
                <a:cs typeface="Cairo Light" pitchFamily="2" charset="-78"/>
              </a:defRPr>
            </a:lvl3pPr>
            <a:lvl4pPr>
              <a:buNone/>
              <a:defRPr sz="1200" b="0" i="0">
                <a:latin typeface="Cairo Light" pitchFamily="2" charset="-78"/>
                <a:cs typeface="Cairo Light" pitchFamily="2" charset="-78"/>
              </a:defRPr>
            </a:lvl4pPr>
            <a:lvl5pPr>
              <a:buNone/>
              <a:defRPr sz="1200" b="0" i="0">
                <a:latin typeface="Cairo Light" pitchFamily="2" charset="-78"/>
                <a:cs typeface="Cairo Light" pitchFamily="2" charset="-78"/>
              </a:defRPr>
            </a:lvl5pPr>
          </a:lstStyle>
          <a:p>
            <a:r>
              <a:rPr lang="en-US" dirty="0">
                <a:latin typeface="Cairo Light"/>
                <a:cs typeface="Cairo Light"/>
              </a:rPr>
              <a:t>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p>
          <a:p>
            <a:pPr marL="114300" marR="0" lvl="0"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latin typeface="Cairo Light"/>
                <a:cs typeface="Cairo Light"/>
              </a:rPr>
              <a:t>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endParaRPr lang="en-US" dirty="0">
              <a:latin typeface="Cairo Light"/>
              <a:cs typeface="Cairo Light"/>
            </a:endParaRPr>
          </a:p>
          <a:p>
            <a:endParaRPr lang="en-US" dirty="0">
              <a:latin typeface="Cairo Light"/>
              <a:cs typeface="Cairo Light"/>
            </a:endParaRPr>
          </a:p>
          <a:p>
            <a:endParaRPr lang="en-US" dirty="0">
              <a:latin typeface="Cairo Light"/>
              <a:cs typeface="Cairo Light"/>
            </a:endParaRPr>
          </a:p>
        </p:txBody>
      </p:sp>
      <p:sp>
        <p:nvSpPr>
          <p:cNvPr id="14" name="Picture Placeholder 13">
            <a:extLst>
              <a:ext uri="{FF2B5EF4-FFF2-40B4-BE49-F238E27FC236}">
                <a16:creationId xmlns:a16="http://schemas.microsoft.com/office/drawing/2014/main" id="{3D73B324-DFC2-5D05-D874-5A8245A86B9C}"/>
              </a:ext>
            </a:extLst>
          </p:cNvPr>
          <p:cNvSpPr>
            <a:spLocks noGrp="1"/>
          </p:cNvSpPr>
          <p:nvPr>
            <p:ph type="pic" sz="quarter" idx="13"/>
          </p:nvPr>
        </p:nvSpPr>
        <p:spPr>
          <a:xfrm>
            <a:off x="7658202" y="3065930"/>
            <a:ext cx="3924555" cy="2228850"/>
          </a:xfrm>
          <a:prstGeom prst="rect">
            <a:avLst/>
          </a:prstGeom>
        </p:spPr>
        <p:txBody>
          <a:bodyPr/>
          <a:lstStyle/>
          <a:p>
            <a:endParaRPr lang="en-OM"/>
          </a:p>
        </p:txBody>
      </p:sp>
    </p:spTree>
    <p:extLst>
      <p:ext uri="{BB962C8B-B14F-4D97-AF65-F5344CB8AC3E}">
        <p14:creationId xmlns:p14="http://schemas.microsoft.com/office/powerpoint/2010/main" val="77142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17.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theme" Target="../theme/theme3.xml"/><Relationship Id="rId1" Type="http://schemas.openxmlformats.org/officeDocument/2006/relationships/slideLayout" Target="../slideLayouts/slideLayout22.xml"/><Relationship Id="rId4"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67D241B-7EF1-F513-7E69-5B103971C061}"/>
              </a:ext>
            </a:extLst>
          </p:cNvPr>
          <p:cNvSpPr>
            <a:spLocks noGrp="1"/>
          </p:cNvSpPr>
          <p:nvPr>
            <p:ph type="sldNum" sz="quarter" idx="4"/>
          </p:nvPr>
        </p:nvSpPr>
        <p:spPr>
          <a:xfrm>
            <a:off x="11658600" y="6452870"/>
            <a:ext cx="456536" cy="365125"/>
          </a:xfrm>
          <a:prstGeom prst="rect">
            <a:avLst/>
          </a:prstGeom>
        </p:spPr>
        <p:txBody>
          <a:bodyPr vert="horz" lIns="91440" tIns="45720" rIns="91440" bIns="45720" rtlCol="0" anchor="ctr"/>
          <a:lstStyle>
            <a:lvl1pPr algn="ctr">
              <a:defRPr sz="1000">
                <a:solidFill>
                  <a:schemeClr val="tx1">
                    <a:lumMod val="60000"/>
                    <a:lumOff val="40000"/>
                  </a:schemeClr>
                </a:solidFill>
              </a:defRPr>
            </a:lvl1pPr>
          </a:lstStyle>
          <a:p>
            <a:fld id="{F4258245-48BB-4907-851C-CFC557F37E26}" type="slidenum">
              <a:rPr lang="en-US" smtClean="0"/>
              <a:pPr/>
              <a:t>‹#›</a:t>
            </a:fld>
            <a:endParaRPr lang="en-US"/>
          </a:p>
        </p:txBody>
      </p:sp>
    </p:spTree>
    <p:extLst>
      <p:ext uri="{BB962C8B-B14F-4D97-AF65-F5344CB8AC3E}">
        <p14:creationId xmlns:p14="http://schemas.microsoft.com/office/powerpoint/2010/main" val="2154156775"/>
      </p:ext>
    </p:extLst>
  </p:cSld>
  <p:clrMap bg1="lt1" tx1="dk1" bg2="lt2" tx2="dk2" accent1="accent1" accent2="accent2" accent3="accent3" accent4="accent4" accent5="accent5" accent6="accent6" hlink="hlink" folHlink="folHlink"/>
  <p:sldLayoutIdLst>
    <p:sldLayoutId id="2147483651" r:id="rId1"/>
    <p:sldLayoutId id="2147483659" r:id="rId2"/>
    <p:sldLayoutId id="2147483660" r:id="rId3"/>
    <p:sldLayoutId id="2147483658" r:id="rId4"/>
    <p:sldLayoutId id="2147483666"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6" r:id="rId18"/>
    <p:sldLayoutId id="2147483694" r:id="rId19"/>
    <p:sldLayoutId id="2147483695"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descr="A green line with white rectangles&#10;&#10;AI-generated content may be incorrect.">
            <a:extLst>
              <a:ext uri="{FF2B5EF4-FFF2-40B4-BE49-F238E27FC236}">
                <a16:creationId xmlns:a16="http://schemas.microsoft.com/office/drawing/2014/main" id="{C33D5774-726D-5A8F-2E8B-9B706A37AA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
            <a:ext cx="12192400" cy="6857777"/>
          </a:xfrm>
          <a:prstGeom prst="rect">
            <a:avLst/>
          </a:prstGeom>
        </p:spPr>
      </p:pic>
      <p:sp>
        <p:nvSpPr>
          <p:cNvPr id="2" name="object 27">
            <a:extLst>
              <a:ext uri="{FF2B5EF4-FFF2-40B4-BE49-F238E27FC236}">
                <a16:creationId xmlns:a16="http://schemas.microsoft.com/office/drawing/2014/main" id="{7991E9A7-6847-3513-0F0A-E216A6FAFD56}"/>
              </a:ext>
            </a:extLst>
          </p:cNvPr>
          <p:cNvSpPr txBox="1"/>
          <p:nvPr userDrawn="1"/>
        </p:nvSpPr>
        <p:spPr>
          <a:xfrm>
            <a:off x="3200211" y="1650046"/>
            <a:ext cx="495332" cy="168743"/>
          </a:xfrm>
          <a:prstGeom prst="rect">
            <a:avLst/>
          </a:prstGeom>
        </p:spPr>
        <p:txBody>
          <a:bodyPr vert="horz" wrap="square" lIns="0" tIns="10012" rIns="0" bIns="0" rtlCol="0">
            <a:spAutoFit/>
          </a:bodyPr>
          <a:lstStyle/>
          <a:p>
            <a:pPr marL="7702">
              <a:spcBef>
                <a:spcPts val="79"/>
              </a:spcBef>
              <a:tabLst>
                <a:tab pos="1137479" algn="l"/>
              </a:tabLst>
            </a:pPr>
            <a:r>
              <a:rPr lang="en-US" sz="1031" dirty="0">
                <a:solidFill>
                  <a:srgbClr val="221F1F"/>
                </a:solidFill>
                <a:latin typeface="Cairo Light" pitchFamily="2" charset="-78"/>
                <a:cs typeface="Cairo Light" pitchFamily="2" charset="-78"/>
              </a:rPr>
              <a:t>Activity:</a:t>
            </a:r>
            <a:endParaRPr sz="1031" dirty="0">
              <a:latin typeface="Arial"/>
              <a:cs typeface="Arial"/>
            </a:endParaRPr>
          </a:p>
        </p:txBody>
      </p:sp>
      <p:sp>
        <p:nvSpPr>
          <p:cNvPr id="3" name="object 30">
            <a:extLst>
              <a:ext uri="{FF2B5EF4-FFF2-40B4-BE49-F238E27FC236}">
                <a16:creationId xmlns:a16="http://schemas.microsoft.com/office/drawing/2014/main" id="{917F43EF-BBA4-8F43-CB3E-62F377B34948}"/>
              </a:ext>
            </a:extLst>
          </p:cNvPr>
          <p:cNvSpPr txBox="1"/>
          <p:nvPr userDrawn="1"/>
        </p:nvSpPr>
        <p:spPr>
          <a:xfrm>
            <a:off x="4890290" y="1638300"/>
            <a:ext cx="2860763" cy="168743"/>
          </a:xfrm>
          <a:prstGeom prst="rect">
            <a:avLst/>
          </a:prstGeom>
        </p:spPr>
        <p:txBody>
          <a:bodyPr vert="horz" wrap="square" lIns="0" tIns="10012" rIns="0" bIns="0" rtlCol="0">
            <a:spAutoFit/>
          </a:bodyPr>
          <a:lstStyle/>
          <a:p>
            <a:pPr marL="7702">
              <a:spcBef>
                <a:spcPts val="79"/>
              </a:spcBef>
              <a:tabLst>
                <a:tab pos="2290360" algn="l"/>
              </a:tabLst>
            </a:pPr>
            <a:r>
              <a:rPr lang="en-US" sz="1031" dirty="0">
                <a:solidFill>
                  <a:srgbClr val="221F1F"/>
                </a:solidFill>
                <a:latin typeface="Cairo Light" pitchFamily="2" charset="-78"/>
                <a:cs typeface="Cairo Light" pitchFamily="2" charset="-78"/>
              </a:rPr>
              <a:t>Injury/Asset Damaged:</a:t>
            </a:r>
            <a:endParaRPr sz="1031" dirty="0">
              <a:latin typeface="Arial"/>
              <a:cs typeface="Arial"/>
            </a:endParaRPr>
          </a:p>
        </p:txBody>
      </p:sp>
      <p:sp>
        <p:nvSpPr>
          <p:cNvPr id="4" name="object 27">
            <a:extLst>
              <a:ext uri="{FF2B5EF4-FFF2-40B4-BE49-F238E27FC236}">
                <a16:creationId xmlns:a16="http://schemas.microsoft.com/office/drawing/2014/main" id="{7D52AE87-FC78-0C87-9E42-74B12C0313DF}"/>
              </a:ext>
            </a:extLst>
          </p:cNvPr>
          <p:cNvSpPr txBox="1"/>
          <p:nvPr userDrawn="1"/>
        </p:nvSpPr>
        <p:spPr>
          <a:xfrm>
            <a:off x="2092389" y="1638300"/>
            <a:ext cx="1145642" cy="168743"/>
          </a:xfrm>
          <a:prstGeom prst="rect">
            <a:avLst/>
          </a:prstGeom>
        </p:spPr>
        <p:txBody>
          <a:bodyPr vert="horz" wrap="square" lIns="0" tIns="10012" rIns="0" bIns="0" rtlCol="0">
            <a:spAutoFit/>
          </a:bodyPr>
          <a:lstStyle/>
          <a:p>
            <a:pPr marL="7702">
              <a:spcBef>
                <a:spcPts val="79"/>
              </a:spcBef>
              <a:tabLst>
                <a:tab pos="1137479" algn="l"/>
              </a:tabLst>
            </a:pPr>
            <a:r>
              <a:rPr lang="en-US" sz="1031" dirty="0">
                <a:solidFill>
                  <a:srgbClr val="221F1F"/>
                </a:solidFill>
                <a:latin typeface="Cairo Light" pitchFamily="2" charset="-78"/>
                <a:cs typeface="Cairo Light" pitchFamily="2" charset="-78"/>
              </a:rPr>
              <a:t>Time:</a:t>
            </a:r>
            <a:endParaRPr sz="1031" dirty="0">
              <a:latin typeface="Arial"/>
              <a:cs typeface="Arial"/>
            </a:endParaRPr>
          </a:p>
        </p:txBody>
      </p:sp>
      <p:sp>
        <p:nvSpPr>
          <p:cNvPr id="5" name="object 27">
            <a:extLst>
              <a:ext uri="{FF2B5EF4-FFF2-40B4-BE49-F238E27FC236}">
                <a16:creationId xmlns:a16="http://schemas.microsoft.com/office/drawing/2014/main" id="{E10C2ABC-B457-E666-E5ED-907FDCF14A4B}"/>
              </a:ext>
            </a:extLst>
          </p:cNvPr>
          <p:cNvSpPr txBox="1"/>
          <p:nvPr userDrawn="1"/>
        </p:nvSpPr>
        <p:spPr>
          <a:xfrm>
            <a:off x="795133" y="1638300"/>
            <a:ext cx="1145642" cy="168743"/>
          </a:xfrm>
          <a:prstGeom prst="rect">
            <a:avLst/>
          </a:prstGeom>
        </p:spPr>
        <p:txBody>
          <a:bodyPr vert="horz" wrap="square" lIns="0" tIns="10012" rIns="0" bIns="0" rtlCol="0">
            <a:spAutoFit/>
          </a:bodyPr>
          <a:lstStyle/>
          <a:p>
            <a:pPr marL="7702">
              <a:spcBef>
                <a:spcPts val="79"/>
              </a:spcBef>
              <a:tabLst>
                <a:tab pos="1137479" algn="l"/>
              </a:tabLst>
            </a:pPr>
            <a:r>
              <a:rPr lang="en-US" sz="1031" spc="40" dirty="0">
                <a:solidFill>
                  <a:srgbClr val="221F1F"/>
                </a:solidFill>
                <a:latin typeface="Cairo Light" pitchFamily="2" charset="-78"/>
                <a:cs typeface="Cairo Light" pitchFamily="2" charset="-78"/>
              </a:rPr>
              <a:t>Date:</a:t>
            </a:r>
            <a:endParaRPr sz="1031" dirty="0">
              <a:latin typeface="Arial"/>
              <a:cs typeface="Arial"/>
            </a:endParaRPr>
          </a:p>
        </p:txBody>
      </p:sp>
      <p:pic>
        <p:nvPicPr>
          <p:cNvPr id="6" name="object 11">
            <a:extLst>
              <a:ext uri="{FF2B5EF4-FFF2-40B4-BE49-F238E27FC236}">
                <a16:creationId xmlns:a16="http://schemas.microsoft.com/office/drawing/2014/main" id="{E45E895A-F7AD-5F3E-F976-17DC30764045}"/>
              </a:ext>
            </a:extLst>
          </p:cNvPr>
          <p:cNvPicPr/>
          <p:nvPr userDrawn="1"/>
        </p:nvPicPr>
        <p:blipFill>
          <a:blip r:embed="rId4" cstate="print"/>
          <a:stretch>
            <a:fillRect/>
          </a:stretch>
        </p:blipFill>
        <p:spPr>
          <a:xfrm>
            <a:off x="723551" y="4838700"/>
            <a:ext cx="2212240" cy="685800"/>
          </a:xfrm>
          <a:prstGeom prst="rect">
            <a:avLst/>
          </a:prstGeom>
        </p:spPr>
      </p:pic>
      <p:sp>
        <p:nvSpPr>
          <p:cNvPr id="7" name="Rectangle 6">
            <a:extLst>
              <a:ext uri="{FF2B5EF4-FFF2-40B4-BE49-F238E27FC236}">
                <a16:creationId xmlns:a16="http://schemas.microsoft.com/office/drawing/2014/main" id="{077B3471-A759-8DD9-0442-A90774546027}"/>
              </a:ext>
            </a:extLst>
          </p:cNvPr>
          <p:cNvSpPr/>
          <p:nvPr userDrawn="1"/>
        </p:nvSpPr>
        <p:spPr>
          <a:xfrm>
            <a:off x="774062" y="3317179"/>
            <a:ext cx="6570939" cy="1316140"/>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0" name="object 15">
            <a:extLst>
              <a:ext uri="{FF2B5EF4-FFF2-40B4-BE49-F238E27FC236}">
                <a16:creationId xmlns:a16="http://schemas.microsoft.com/office/drawing/2014/main" id="{D3361998-E92C-053F-8EF1-AE5052AA3141}"/>
              </a:ext>
            </a:extLst>
          </p:cNvPr>
          <p:cNvSpPr txBox="1"/>
          <p:nvPr userDrawn="1"/>
        </p:nvSpPr>
        <p:spPr>
          <a:xfrm>
            <a:off x="989108" y="3164579"/>
            <a:ext cx="2058693" cy="305297"/>
          </a:xfrm>
          <a:prstGeom prst="rect">
            <a:avLst/>
          </a:prstGeom>
          <a:solidFill>
            <a:schemeClr val="bg1"/>
          </a:solidFill>
          <a:effectLst>
            <a:outerShdw blurRad="165100" dist="190500" dir="8100000" algn="tr" rotWithShape="0">
              <a:prstClr val="black">
                <a:alpha val="40000"/>
              </a:prstClr>
            </a:outerShdw>
          </a:effectLst>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What Happened</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1" name="Rectangle 10">
            <a:extLst>
              <a:ext uri="{FF2B5EF4-FFF2-40B4-BE49-F238E27FC236}">
                <a16:creationId xmlns:a16="http://schemas.microsoft.com/office/drawing/2014/main" id="{F23EDB4A-26FF-03E7-71AF-E329F25DA36B}"/>
              </a:ext>
            </a:extLst>
          </p:cNvPr>
          <p:cNvSpPr/>
          <p:nvPr userDrawn="1"/>
        </p:nvSpPr>
        <p:spPr>
          <a:xfrm>
            <a:off x="774062" y="5153046"/>
            <a:ext cx="6570939" cy="1499573"/>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2" name="object 15">
            <a:extLst>
              <a:ext uri="{FF2B5EF4-FFF2-40B4-BE49-F238E27FC236}">
                <a16:creationId xmlns:a16="http://schemas.microsoft.com/office/drawing/2014/main" id="{F570A78D-567F-BB72-A3DE-DCD6B6CACBF1}"/>
              </a:ext>
            </a:extLst>
          </p:cNvPr>
          <p:cNvSpPr txBox="1"/>
          <p:nvPr userDrawn="1"/>
        </p:nvSpPr>
        <p:spPr>
          <a:xfrm>
            <a:off x="989108" y="4993379"/>
            <a:ext cx="1868182" cy="305297"/>
          </a:xfrm>
          <a:prstGeom prst="rect">
            <a:avLst/>
          </a:prstGeom>
          <a:solidFill>
            <a:schemeClr val="bg1"/>
          </a:solidFill>
        </p:spPr>
        <p:txBody>
          <a:bodyPr vert="horz" wrap="square" lIns="0" tIns="61996" rIns="0" bIns="0" rtlCol="0">
            <a:spAutoFit/>
          </a:bodyPr>
          <a:lstStyle/>
          <a:p>
            <a:pPr marL="134144" indent="0" algn="l">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Why It Happened</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3" name="Rectangle 12">
            <a:extLst>
              <a:ext uri="{FF2B5EF4-FFF2-40B4-BE49-F238E27FC236}">
                <a16:creationId xmlns:a16="http://schemas.microsoft.com/office/drawing/2014/main" id="{6AA79215-A4D0-934A-FCF0-E11AD2ABF055}"/>
              </a:ext>
            </a:extLst>
          </p:cNvPr>
          <p:cNvSpPr/>
          <p:nvPr userDrawn="1"/>
        </p:nvSpPr>
        <p:spPr>
          <a:xfrm>
            <a:off x="8115431" y="3276601"/>
            <a:ext cx="3306540" cy="3376018"/>
          </a:xfrm>
          <a:prstGeom prst="rect">
            <a:avLst/>
          </a:prstGeom>
          <a:solidFill>
            <a:srgbClr val="E525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p:txBody>
      </p:sp>
      <p:sp>
        <p:nvSpPr>
          <p:cNvPr id="20" name="object 44">
            <a:extLst>
              <a:ext uri="{FF2B5EF4-FFF2-40B4-BE49-F238E27FC236}">
                <a16:creationId xmlns:a16="http://schemas.microsoft.com/office/drawing/2014/main" id="{4C411B24-F087-3538-D505-50E3C296A0A4}"/>
              </a:ext>
            </a:extLst>
          </p:cNvPr>
          <p:cNvSpPr txBox="1"/>
          <p:nvPr userDrawn="1"/>
        </p:nvSpPr>
        <p:spPr>
          <a:xfrm>
            <a:off x="5125565" y="2155878"/>
            <a:ext cx="1872207"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US" sz="1200" b="0" i="0" dirty="0">
                <a:solidFill>
                  <a:schemeClr val="tx1">
                    <a:lumMod val="50000"/>
                    <a:lumOff val="50000"/>
                  </a:schemeClr>
                </a:solidFill>
                <a:latin typeface="Cairo Light" pitchFamily="2" charset="-78"/>
                <a:cs typeface="Cairo Light" pitchFamily="2" charset="-78"/>
              </a:rPr>
              <a:t>RAM Potential</a:t>
            </a:r>
            <a:endParaRPr sz="1200" b="0" i="0" dirty="0">
              <a:solidFill>
                <a:schemeClr val="tx1">
                  <a:lumMod val="50000"/>
                  <a:lumOff val="50000"/>
                </a:schemeClr>
              </a:solidFill>
              <a:latin typeface="Cairo Light" pitchFamily="2" charset="-78"/>
              <a:cs typeface="Cairo Light" pitchFamily="2" charset="-78"/>
            </a:endParaRPr>
          </a:p>
        </p:txBody>
      </p:sp>
      <p:sp>
        <p:nvSpPr>
          <p:cNvPr id="24" name="object 44">
            <a:extLst>
              <a:ext uri="{FF2B5EF4-FFF2-40B4-BE49-F238E27FC236}">
                <a16:creationId xmlns:a16="http://schemas.microsoft.com/office/drawing/2014/main" id="{BDDA98A6-1B06-707C-E5CD-341D0DAE7189}"/>
              </a:ext>
            </a:extLst>
          </p:cNvPr>
          <p:cNvSpPr txBox="1"/>
          <p:nvPr userDrawn="1"/>
        </p:nvSpPr>
        <p:spPr>
          <a:xfrm>
            <a:off x="1393886" y="2155878"/>
            <a:ext cx="1006775" cy="197128"/>
          </a:xfrm>
          <a:prstGeom prst="rect">
            <a:avLst/>
          </a:prstGeom>
        </p:spPr>
        <p:txBody>
          <a:bodyPr vert="horz" wrap="square" lIns="0" tIns="8087" rIns="0" bIns="0" rtlCol="0">
            <a:spAutoFit/>
          </a:bodyPr>
          <a:lstStyle/>
          <a:p>
            <a:pPr marL="7702">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Incident Title</a:t>
            </a:r>
            <a:endParaRPr lang="en-US" sz="1200" b="0" i="0" dirty="0">
              <a:solidFill>
                <a:schemeClr val="tx1">
                  <a:lumMod val="50000"/>
                  <a:lumOff val="50000"/>
                </a:schemeClr>
              </a:solidFill>
              <a:latin typeface="Cairo Light" pitchFamily="2" charset="-78"/>
              <a:cs typeface="Cairo Light" pitchFamily="2" charset="-78"/>
            </a:endParaRPr>
          </a:p>
        </p:txBody>
      </p:sp>
      <p:sp>
        <p:nvSpPr>
          <p:cNvPr id="25" name="object 44">
            <a:extLst>
              <a:ext uri="{FF2B5EF4-FFF2-40B4-BE49-F238E27FC236}">
                <a16:creationId xmlns:a16="http://schemas.microsoft.com/office/drawing/2014/main" id="{FE54C604-6907-C45F-2C3F-693CE573328D}"/>
              </a:ext>
            </a:extLst>
          </p:cNvPr>
          <p:cNvSpPr txBox="1"/>
          <p:nvPr userDrawn="1"/>
        </p:nvSpPr>
        <p:spPr>
          <a:xfrm>
            <a:off x="7751053" y="2170537"/>
            <a:ext cx="1006775" cy="197128"/>
          </a:xfrm>
          <a:prstGeom prst="rect">
            <a:avLst/>
          </a:prstGeom>
        </p:spPr>
        <p:txBody>
          <a:bodyPr vert="horz" wrap="square" lIns="0" tIns="8087" rIns="0" bIns="0" rtlCol="0">
            <a:spAutoFit/>
          </a:bodyPr>
          <a:lstStyle/>
          <a:p>
            <a:pPr marL="7702">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Risk Category</a:t>
            </a:r>
            <a:endParaRPr lang="en-US" sz="1200" b="0" i="0" dirty="0">
              <a:solidFill>
                <a:schemeClr val="tx1">
                  <a:lumMod val="50000"/>
                  <a:lumOff val="50000"/>
                </a:schemeClr>
              </a:solidFill>
              <a:latin typeface="Cairo Light" pitchFamily="2" charset="-78"/>
              <a:cs typeface="Cairo Light" pitchFamily="2" charset="-78"/>
            </a:endParaRPr>
          </a:p>
        </p:txBody>
      </p:sp>
      <p:sp>
        <p:nvSpPr>
          <p:cNvPr id="26" name="object 44">
            <a:extLst>
              <a:ext uri="{FF2B5EF4-FFF2-40B4-BE49-F238E27FC236}">
                <a16:creationId xmlns:a16="http://schemas.microsoft.com/office/drawing/2014/main" id="{4B6667FE-AC29-51E4-2053-DD8F53772CFD}"/>
              </a:ext>
            </a:extLst>
          </p:cNvPr>
          <p:cNvSpPr txBox="1"/>
          <p:nvPr userDrawn="1"/>
        </p:nvSpPr>
        <p:spPr>
          <a:xfrm>
            <a:off x="3512441" y="2178962"/>
            <a:ext cx="1006775"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IFADAH #</a:t>
            </a:r>
            <a:endParaRPr lang="en-US" sz="1200" b="0" i="0" dirty="0">
              <a:solidFill>
                <a:schemeClr val="tx1">
                  <a:lumMod val="50000"/>
                  <a:lumOff val="50000"/>
                </a:schemeClr>
              </a:solidFill>
              <a:latin typeface="Cairo Light" pitchFamily="2" charset="-78"/>
              <a:cs typeface="Cairo Light" pitchFamily="2" charset="-78"/>
            </a:endParaRPr>
          </a:p>
        </p:txBody>
      </p:sp>
      <p:sp>
        <p:nvSpPr>
          <p:cNvPr id="27" name="object 44">
            <a:extLst>
              <a:ext uri="{FF2B5EF4-FFF2-40B4-BE49-F238E27FC236}">
                <a16:creationId xmlns:a16="http://schemas.microsoft.com/office/drawing/2014/main" id="{1B650CBE-CB7F-B058-8C67-64C1C831A05A}"/>
              </a:ext>
            </a:extLst>
          </p:cNvPr>
          <p:cNvSpPr txBox="1"/>
          <p:nvPr userDrawn="1"/>
        </p:nvSpPr>
        <p:spPr>
          <a:xfrm>
            <a:off x="9511109" y="2170537"/>
            <a:ext cx="1556118"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GB" sz="1200" b="0" i="0" dirty="0">
                <a:solidFill>
                  <a:schemeClr val="tx1">
                    <a:lumMod val="50000"/>
                    <a:lumOff val="50000"/>
                  </a:schemeClr>
                </a:solidFill>
                <a:latin typeface="Cairo Light" pitchFamily="2" charset="-78"/>
                <a:cs typeface="Cairo Light" pitchFamily="2" charset="-78"/>
              </a:rPr>
              <a:t>Cluster</a:t>
            </a:r>
            <a:endParaRPr lang="en-US" sz="1200" b="0" i="0" dirty="0">
              <a:solidFill>
                <a:schemeClr val="tx1">
                  <a:lumMod val="50000"/>
                  <a:lumOff val="50000"/>
                </a:schemeClr>
              </a:solidFill>
              <a:latin typeface="Cairo Light" pitchFamily="2" charset="-78"/>
              <a:cs typeface="Cairo Light" pitchFamily="2" charset="-78"/>
            </a:endParaRPr>
          </a:p>
        </p:txBody>
      </p:sp>
      <p:sp>
        <p:nvSpPr>
          <p:cNvPr id="8" name="object 30">
            <a:extLst>
              <a:ext uri="{FF2B5EF4-FFF2-40B4-BE49-F238E27FC236}">
                <a16:creationId xmlns:a16="http://schemas.microsoft.com/office/drawing/2014/main" id="{F854C380-65A9-890E-EC10-A422F7C2627B}"/>
              </a:ext>
            </a:extLst>
          </p:cNvPr>
          <p:cNvSpPr txBox="1"/>
          <p:nvPr userDrawn="1"/>
        </p:nvSpPr>
        <p:spPr>
          <a:xfrm>
            <a:off x="7751053" y="1638300"/>
            <a:ext cx="2298600" cy="168743"/>
          </a:xfrm>
          <a:prstGeom prst="rect">
            <a:avLst/>
          </a:prstGeom>
        </p:spPr>
        <p:txBody>
          <a:bodyPr vert="horz" wrap="square" lIns="0" tIns="10012" rIns="0" bIns="0" rtlCol="0">
            <a:spAutoFit/>
          </a:bodyPr>
          <a:lstStyle/>
          <a:p>
            <a:pPr marL="7702">
              <a:spcBef>
                <a:spcPts val="79"/>
              </a:spcBef>
              <a:tabLst>
                <a:tab pos="2290360" algn="l"/>
              </a:tabLst>
            </a:pPr>
            <a:r>
              <a:rPr lang="en-US" sz="1031" dirty="0">
                <a:solidFill>
                  <a:srgbClr val="221F1F"/>
                </a:solidFill>
                <a:latin typeface="Cairo Light" pitchFamily="2" charset="-78"/>
                <a:cs typeface="Cairo Light" pitchFamily="2" charset="-78"/>
              </a:rPr>
              <a:t>Target Audience:</a:t>
            </a:r>
            <a:endParaRPr sz="1031" dirty="0">
              <a:latin typeface="Arial"/>
              <a:cs typeface="Arial"/>
            </a:endParaRPr>
          </a:p>
        </p:txBody>
      </p:sp>
    </p:spTree>
    <p:extLst>
      <p:ext uri="{BB962C8B-B14F-4D97-AF65-F5344CB8AC3E}">
        <p14:creationId xmlns:p14="http://schemas.microsoft.com/office/powerpoint/2010/main" val="2626106205"/>
      </p:ext>
    </p:extLst>
  </p:cSld>
  <p:clrMap bg1="lt1" tx1="dk1" bg2="lt2" tx2="dk2" accent1="accent1" accent2="accent2" accent3="accent3" accent4="accent4" accent5="accent5" accent6="accent6" hlink="hlink" folHlink="folHlink"/>
  <p:sldLayoutIdLst>
    <p:sldLayoutId id="2147483698"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OM"/>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18" descr="A white background with green and black text&#10;&#10;AI-generated content may be incorrect.">
            <a:extLst>
              <a:ext uri="{FF2B5EF4-FFF2-40B4-BE49-F238E27FC236}">
                <a16:creationId xmlns:a16="http://schemas.microsoft.com/office/drawing/2014/main" id="{EB23A2BD-10FB-C40F-7BEC-CE0DB19E3D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
            <a:ext cx="12192400" cy="6857777"/>
          </a:xfrm>
          <a:prstGeom prst="rect">
            <a:avLst/>
          </a:prstGeom>
        </p:spPr>
      </p:pic>
      <p:pic>
        <p:nvPicPr>
          <p:cNvPr id="11" name="object 11">
            <a:extLst>
              <a:ext uri="{FF2B5EF4-FFF2-40B4-BE49-F238E27FC236}">
                <a16:creationId xmlns:a16="http://schemas.microsoft.com/office/drawing/2014/main" id="{E5CD5E0A-6948-1604-52BB-898C0F748298}"/>
              </a:ext>
            </a:extLst>
          </p:cNvPr>
          <p:cNvPicPr/>
          <p:nvPr userDrawn="1"/>
        </p:nvPicPr>
        <p:blipFill>
          <a:blip r:embed="rId4" cstate="print"/>
          <a:stretch>
            <a:fillRect/>
          </a:stretch>
        </p:blipFill>
        <p:spPr>
          <a:xfrm>
            <a:off x="723551" y="4100482"/>
            <a:ext cx="2212240" cy="685800"/>
          </a:xfrm>
          <a:prstGeom prst="rect">
            <a:avLst/>
          </a:prstGeom>
        </p:spPr>
      </p:pic>
      <p:sp>
        <p:nvSpPr>
          <p:cNvPr id="12" name="Rectangle 11">
            <a:extLst>
              <a:ext uri="{FF2B5EF4-FFF2-40B4-BE49-F238E27FC236}">
                <a16:creationId xmlns:a16="http://schemas.microsoft.com/office/drawing/2014/main" id="{F96E1C0A-9EDC-E70C-182D-98C698F23232}"/>
              </a:ext>
            </a:extLst>
          </p:cNvPr>
          <p:cNvSpPr/>
          <p:nvPr userDrawn="1"/>
        </p:nvSpPr>
        <p:spPr>
          <a:xfrm>
            <a:off x="774062" y="2021779"/>
            <a:ext cx="6359079" cy="2007460"/>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p:txBody>
      </p:sp>
      <p:pic>
        <p:nvPicPr>
          <p:cNvPr id="13" name="object 11">
            <a:extLst>
              <a:ext uri="{FF2B5EF4-FFF2-40B4-BE49-F238E27FC236}">
                <a16:creationId xmlns:a16="http://schemas.microsoft.com/office/drawing/2014/main" id="{64D87CDE-43A9-265F-AB63-0C6DD73EAA20}"/>
              </a:ext>
            </a:extLst>
          </p:cNvPr>
          <p:cNvPicPr/>
          <p:nvPr userDrawn="1"/>
        </p:nvPicPr>
        <p:blipFill>
          <a:blip r:embed="rId4" cstate="print"/>
          <a:stretch>
            <a:fillRect/>
          </a:stretch>
        </p:blipFill>
        <p:spPr>
          <a:xfrm>
            <a:off x="723550" y="1714500"/>
            <a:ext cx="2705276" cy="685800"/>
          </a:xfrm>
          <a:prstGeom prst="rect">
            <a:avLst/>
          </a:prstGeom>
        </p:spPr>
      </p:pic>
      <p:sp>
        <p:nvSpPr>
          <p:cNvPr id="14" name="object 15">
            <a:extLst>
              <a:ext uri="{FF2B5EF4-FFF2-40B4-BE49-F238E27FC236}">
                <a16:creationId xmlns:a16="http://schemas.microsoft.com/office/drawing/2014/main" id="{2DE76CF7-D6CF-FFA9-D85C-2ADF512240F4}"/>
              </a:ext>
            </a:extLst>
          </p:cNvPr>
          <p:cNvSpPr txBox="1"/>
          <p:nvPr userDrawn="1"/>
        </p:nvSpPr>
        <p:spPr>
          <a:xfrm>
            <a:off x="989108" y="1869179"/>
            <a:ext cx="2325411" cy="305297"/>
          </a:xfrm>
          <a:prstGeom prst="rect">
            <a:avLst/>
          </a:prstGeom>
          <a:solidFill>
            <a:schemeClr val="bg1"/>
          </a:solidFill>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Engagement Questions</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5" name="Rectangle 14">
            <a:extLst>
              <a:ext uri="{FF2B5EF4-FFF2-40B4-BE49-F238E27FC236}">
                <a16:creationId xmlns:a16="http://schemas.microsoft.com/office/drawing/2014/main" id="{87EC35BB-1A6C-3B18-8661-852EA9E51C2A}"/>
              </a:ext>
            </a:extLst>
          </p:cNvPr>
          <p:cNvSpPr/>
          <p:nvPr userDrawn="1"/>
        </p:nvSpPr>
        <p:spPr>
          <a:xfrm>
            <a:off x="774062" y="4414827"/>
            <a:ext cx="6359079" cy="1833573"/>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6" name="object 15">
            <a:extLst>
              <a:ext uri="{FF2B5EF4-FFF2-40B4-BE49-F238E27FC236}">
                <a16:creationId xmlns:a16="http://schemas.microsoft.com/office/drawing/2014/main" id="{398740BC-0F72-43E2-50BC-07E0B922FEE2}"/>
              </a:ext>
            </a:extLst>
          </p:cNvPr>
          <p:cNvSpPr txBox="1"/>
          <p:nvPr userDrawn="1"/>
        </p:nvSpPr>
        <p:spPr>
          <a:xfrm>
            <a:off x="989108" y="4255161"/>
            <a:ext cx="1868182" cy="305297"/>
          </a:xfrm>
          <a:prstGeom prst="rect">
            <a:avLst/>
          </a:prstGeom>
          <a:solidFill>
            <a:schemeClr val="bg1"/>
          </a:solidFill>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Insights</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7" name="Rectangle 16">
            <a:extLst>
              <a:ext uri="{FF2B5EF4-FFF2-40B4-BE49-F238E27FC236}">
                <a16:creationId xmlns:a16="http://schemas.microsoft.com/office/drawing/2014/main" id="{BE86651B-6E1F-24F3-5A24-5D16CC967961}"/>
              </a:ext>
            </a:extLst>
          </p:cNvPr>
          <p:cNvSpPr/>
          <p:nvPr userDrawn="1"/>
        </p:nvSpPr>
        <p:spPr>
          <a:xfrm>
            <a:off x="7772509" y="2400300"/>
            <a:ext cx="3695941" cy="3505200"/>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p:txBody>
      </p:sp>
      <p:sp>
        <p:nvSpPr>
          <p:cNvPr id="2" name="object 10">
            <a:extLst>
              <a:ext uri="{FF2B5EF4-FFF2-40B4-BE49-F238E27FC236}">
                <a16:creationId xmlns:a16="http://schemas.microsoft.com/office/drawing/2014/main" id="{5F038F73-6C5C-E1BD-01AD-42B20BA0E063}"/>
              </a:ext>
            </a:extLst>
          </p:cNvPr>
          <p:cNvSpPr txBox="1"/>
          <p:nvPr userDrawn="1"/>
        </p:nvSpPr>
        <p:spPr>
          <a:xfrm>
            <a:off x="8141542" y="2463534"/>
            <a:ext cx="2957874" cy="228623"/>
          </a:xfrm>
          <a:prstGeom prst="rect">
            <a:avLst/>
          </a:prstGeom>
        </p:spPr>
        <p:txBody>
          <a:bodyPr vert="horz" wrap="square" lIns="0" tIns="9242" rIns="0" bIns="0" rtlCol="0">
            <a:spAutoFit/>
          </a:bodyPr>
          <a:lstStyle/>
          <a:p>
            <a:pPr marL="7702" algn="ctr">
              <a:spcBef>
                <a:spcPts val="73"/>
              </a:spcBef>
            </a:pPr>
            <a:r>
              <a:rPr lang="en-GB" sz="1425" dirty="0">
                <a:solidFill>
                  <a:srgbClr val="FFFFFF"/>
                </a:solidFill>
                <a:latin typeface="Segoe UI" panose="020B0502040204020203" pitchFamily="34" charset="0"/>
                <a:cs typeface="Segoe UI" panose="020B0502040204020203" pitchFamily="34" charset="0"/>
              </a:rPr>
              <a:t>What Good Looks Like</a:t>
            </a:r>
            <a:endParaRPr sz="1425"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00570986"/>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OM"/>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CC2132-A033-B13F-C36E-D3617E28B31A}"/>
              </a:ext>
            </a:extLst>
          </p:cNvPr>
          <p:cNvSpPr>
            <a:spLocks noGrp="1"/>
          </p:cNvSpPr>
          <p:nvPr>
            <p:ph type="sldNum" sz="quarter" idx="10"/>
          </p:nvPr>
        </p:nvSpPr>
        <p:spPr/>
        <p:txBody>
          <a:bodyPr/>
          <a:lstStyle/>
          <a:p>
            <a:fld id="{F4258245-48BB-4907-851C-CFC557F37E26}" type="slidenum">
              <a:rPr lang="en-US" smtClean="0"/>
              <a:pPr/>
              <a:t>1</a:t>
            </a:fld>
            <a:endParaRPr lang="en-US"/>
          </a:p>
        </p:txBody>
      </p:sp>
      <p:sp>
        <p:nvSpPr>
          <p:cNvPr id="3" name="Text Placeholder 2">
            <a:extLst>
              <a:ext uri="{FF2B5EF4-FFF2-40B4-BE49-F238E27FC236}">
                <a16:creationId xmlns:a16="http://schemas.microsoft.com/office/drawing/2014/main" id="{0D46F2EE-8326-8417-C1EF-4CEC09071F40}"/>
              </a:ext>
            </a:extLst>
          </p:cNvPr>
          <p:cNvSpPr>
            <a:spLocks noGrp="1"/>
          </p:cNvSpPr>
          <p:nvPr>
            <p:ph type="body" sz="quarter" idx="11"/>
          </p:nvPr>
        </p:nvSpPr>
        <p:spPr/>
        <p:txBody>
          <a:bodyPr/>
          <a:lstStyle/>
          <a:p>
            <a:r>
              <a:rPr lang="en-US" dirty="0">
                <a:ea typeface="MS PGothic" pitchFamily="34" charset="-128"/>
              </a:rPr>
              <a:t>Drilling, Workover, Well Intervention Operations. </a:t>
            </a:r>
          </a:p>
          <a:p>
            <a:r>
              <a:rPr lang="en-US" dirty="0">
                <a:ea typeface="MS PGothic" pitchFamily="34" charset="-128"/>
              </a:rPr>
              <a:t>. </a:t>
            </a:r>
          </a:p>
        </p:txBody>
      </p:sp>
      <p:sp>
        <p:nvSpPr>
          <p:cNvPr id="4" name="Text Placeholder 3">
            <a:extLst>
              <a:ext uri="{FF2B5EF4-FFF2-40B4-BE49-F238E27FC236}">
                <a16:creationId xmlns:a16="http://schemas.microsoft.com/office/drawing/2014/main" id="{7840F1F2-08E7-24F2-FC7A-CED28CAD7766}"/>
              </a:ext>
            </a:extLst>
          </p:cNvPr>
          <p:cNvSpPr>
            <a:spLocks noGrp="1"/>
          </p:cNvSpPr>
          <p:nvPr>
            <p:ph type="body" sz="quarter" idx="12"/>
          </p:nvPr>
        </p:nvSpPr>
        <p:spPr>
          <a:xfrm>
            <a:off x="1228722" y="6337775"/>
            <a:ext cx="10302441" cy="291755"/>
          </a:xfrm>
        </p:spPr>
        <p:txBody>
          <a:bodyPr/>
          <a:lstStyle/>
          <a:p>
            <a:r>
              <a:rPr lang="en-US" dirty="0"/>
              <a:t>Never enter a No-Go Zone or Line of Fire area unless authorization and controls are in place.</a:t>
            </a:r>
          </a:p>
        </p:txBody>
      </p:sp>
      <p:graphicFrame>
        <p:nvGraphicFramePr>
          <p:cNvPr id="6" name="Table 5">
            <a:extLst>
              <a:ext uri="{FF2B5EF4-FFF2-40B4-BE49-F238E27FC236}">
                <a16:creationId xmlns:a16="http://schemas.microsoft.com/office/drawing/2014/main" id="{F4CE1F12-A90E-65CC-624E-EF9B0D2E5077}"/>
              </a:ext>
            </a:extLst>
          </p:cNvPr>
          <p:cNvGraphicFramePr>
            <a:graphicFrameLocks noGrp="1"/>
          </p:cNvGraphicFramePr>
          <p:nvPr>
            <p:extLst>
              <p:ext uri="{D42A27DB-BD31-4B8C-83A1-F6EECF244321}">
                <p14:modId xmlns:p14="http://schemas.microsoft.com/office/powerpoint/2010/main" val="526130639"/>
              </p:ext>
            </p:extLst>
          </p:nvPr>
        </p:nvGraphicFramePr>
        <p:xfrm>
          <a:off x="118452" y="893312"/>
          <a:ext cx="11996684" cy="518160"/>
        </p:xfrm>
        <a:graphic>
          <a:graphicData uri="http://schemas.openxmlformats.org/drawingml/2006/table">
            <a:tbl>
              <a:tblPr firstRow="1" bandRow="1">
                <a:tableStyleId>{F5AB1C69-6EDB-4FF4-983F-18BD219EF322}</a:tableStyleId>
              </a:tblPr>
              <a:tblGrid>
                <a:gridCol w="669989">
                  <a:extLst>
                    <a:ext uri="{9D8B030D-6E8A-4147-A177-3AD203B41FA5}">
                      <a16:colId xmlns:a16="http://schemas.microsoft.com/office/drawing/2014/main" val="2915212829"/>
                    </a:ext>
                  </a:extLst>
                </a:gridCol>
                <a:gridCol w="1085407">
                  <a:extLst>
                    <a:ext uri="{9D8B030D-6E8A-4147-A177-3AD203B41FA5}">
                      <a16:colId xmlns:a16="http://schemas.microsoft.com/office/drawing/2014/main" val="1263731317"/>
                    </a:ext>
                  </a:extLst>
                </a:gridCol>
                <a:gridCol w="1067699">
                  <a:extLst>
                    <a:ext uri="{9D8B030D-6E8A-4147-A177-3AD203B41FA5}">
                      <a16:colId xmlns:a16="http://schemas.microsoft.com/office/drawing/2014/main" val="3493424009"/>
                    </a:ext>
                  </a:extLst>
                </a:gridCol>
                <a:gridCol w="1155324">
                  <a:extLst>
                    <a:ext uri="{9D8B030D-6E8A-4147-A177-3AD203B41FA5}">
                      <a16:colId xmlns:a16="http://schemas.microsoft.com/office/drawing/2014/main" val="578596613"/>
                    </a:ext>
                  </a:extLst>
                </a:gridCol>
                <a:gridCol w="1766047">
                  <a:extLst>
                    <a:ext uri="{9D8B030D-6E8A-4147-A177-3AD203B41FA5}">
                      <a16:colId xmlns:a16="http://schemas.microsoft.com/office/drawing/2014/main" val="710035722"/>
                    </a:ext>
                  </a:extLst>
                </a:gridCol>
                <a:gridCol w="1505854">
                  <a:extLst>
                    <a:ext uri="{9D8B030D-6E8A-4147-A177-3AD203B41FA5}">
                      <a16:colId xmlns:a16="http://schemas.microsoft.com/office/drawing/2014/main" val="1371902183"/>
                    </a:ext>
                  </a:extLst>
                </a:gridCol>
                <a:gridCol w="1440915">
                  <a:extLst>
                    <a:ext uri="{9D8B030D-6E8A-4147-A177-3AD203B41FA5}">
                      <a16:colId xmlns:a16="http://schemas.microsoft.com/office/drawing/2014/main" val="1814095484"/>
                    </a:ext>
                  </a:extLst>
                </a:gridCol>
                <a:gridCol w="729689">
                  <a:extLst>
                    <a:ext uri="{9D8B030D-6E8A-4147-A177-3AD203B41FA5}">
                      <a16:colId xmlns:a16="http://schemas.microsoft.com/office/drawing/2014/main" val="2001367833"/>
                    </a:ext>
                  </a:extLst>
                </a:gridCol>
                <a:gridCol w="926214">
                  <a:extLst>
                    <a:ext uri="{9D8B030D-6E8A-4147-A177-3AD203B41FA5}">
                      <a16:colId xmlns:a16="http://schemas.microsoft.com/office/drawing/2014/main" val="2964666558"/>
                    </a:ext>
                  </a:extLst>
                </a:gridCol>
                <a:gridCol w="1649546">
                  <a:extLst>
                    <a:ext uri="{9D8B030D-6E8A-4147-A177-3AD203B41FA5}">
                      <a16:colId xmlns:a16="http://schemas.microsoft.com/office/drawing/2014/main" val="695451150"/>
                    </a:ext>
                  </a:extLst>
                </a:gridCol>
              </a:tblGrid>
              <a:tr h="243967">
                <a:tc>
                  <a:txBody>
                    <a:bodyPr/>
                    <a:lstStyle/>
                    <a:p>
                      <a:pPr algn="l"/>
                      <a:r>
                        <a:rPr kumimoji="0" lang="en-GB" sz="1100" b="1" u="none" strike="noStrike" kern="1200" cap="none" spc="0" normalizeH="0" baseline="0" noProof="0" dirty="0">
                          <a:ln>
                            <a:noFill/>
                          </a:ln>
                          <a:solidFill>
                            <a:prstClr val="black"/>
                          </a:solidFill>
                          <a:effectLst/>
                          <a:uLnTx/>
                          <a:uFillTx/>
                        </a:rPr>
                        <a:t>Date: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GB" sz="1100" dirty="0">
                          <a:solidFill>
                            <a:schemeClr val="accent1"/>
                          </a:solidFill>
                          <a:latin typeface="+mn-lt"/>
                        </a:rPr>
                        <a:t>15/03/2026</a:t>
                      </a:r>
                      <a:endParaRPr lang="en-US" sz="1100" dirty="0">
                        <a:solidFill>
                          <a:schemeClr val="accent1"/>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0" lang="en-US" sz="1100" b="1" u="none" strike="noStrike" kern="1200" cap="none" spc="0" normalizeH="0" baseline="0" noProof="0" dirty="0">
                          <a:ln>
                            <a:noFill/>
                          </a:ln>
                          <a:solidFill>
                            <a:prstClr val="black"/>
                          </a:solidFill>
                          <a:effectLst/>
                          <a:uLnTx/>
                          <a:uFillTx/>
                        </a:rPr>
                        <a:t>Incident title: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0" lang="en-US" sz="1100" b="1" u="none" strike="noStrike" kern="1200" cap="none" spc="0" normalizeH="0" baseline="0" noProof="0" dirty="0">
                          <a:ln>
                            <a:noFill/>
                          </a:ln>
                          <a:solidFill>
                            <a:schemeClr val="accent1"/>
                          </a:solidFill>
                          <a:effectLst/>
                          <a:uLnTx/>
                          <a:uFillTx/>
                          <a:latin typeface="+mn-lt"/>
                          <a:ea typeface="+mn-ea"/>
                          <a:cs typeface="+mn-cs"/>
                        </a:rPr>
                        <a:t>  LWC#04                       </a:t>
                      </a:r>
                      <a:endParaRPr kumimoji="0" lang="en-US" sz="110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rPr>
                        <a:t>Risk Category: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0" lang="en-GB" sz="1050" b="1" u="none" strike="noStrike" kern="1200" cap="none" spc="0" normalizeH="0" baseline="0" dirty="0">
                          <a:ln>
                            <a:noFill/>
                          </a:ln>
                          <a:solidFill>
                            <a:schemeClr val="accent1"/>
                          </a:solidFill>
                          <a:effectLst/>
                          <a:uLnTx/>
                          <a:uFillTx/>
                          <a:latin typeface="+mn-lt"/>
                          <a:ea typeface="+mn-ea"/>
                          <a:cs typeface="+mn-cs"/>
                        </a:rPr>
                        <a:t>Struck by</a:t>
                      </a:r>
                      <a:endParaRPr kumimoji="0" lang="en-US" sz="105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l"/>
                      <a:r>
                        <a:rPr kumimoji="0" lang="en-US" sz="1100" b="1" u="none" strike="noStrike" kern="1200" cap="none" spc="0" normalizeH="0" baseline="0" noProof="0" dirty="0">
                          <a:ln>
                            <a:noFill/>
                          </a:ln>
                          <a:solidFill>
                            <a:prstClr val="black"/>
                          </a:solidFill>
                          <a:effectLst/>
                          <a:uLnTx/>
                          <a:uFillTx/>
                        </a:rPr>
                        <a:t>Actual Severity: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0" lang="en-GB" sz="1100" b="1" u="none" strike="noStrike" kern="1200" cap="none" spc="0" normalizeH="0" baseline="0" noProof="0" dirty="0">
                          <a:ln>
                            <a:noFill/>
                          </a:ln>
                          <a:solidFill>
                            <a:schemeClr val="accent1"/>
                          </a:solidFill>
                          <a:effectLst/>
                          <a:uLnTx/>
                          <a:uFillTx/>
                          <a:latin typeface="+mn-lt"/>
                        </a:rPr>
                        <a:t>3P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r>
                        <a:rPr kumimoji="0" lang="en-GB" sz="1100" b="1" u="none" strike="noStrike" kern="1200" cap="none" spc="0" normalizeH="0" baseline="0" dirty="0">
                          <a:ln>
                            <a:noFill/>
                          </a:ln>
                          <a:solidFill>
                            <a:prstClr val="black"/>
                          </a:solidFill>
                          <a:effectLst/>
                          <a:uLnTx/>
                          <a:uFillTx/>
                        </a:rPr>
                        <a:t>Activity: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0" lang="en-GB" sz="1100" b="1" u="none" strike="noStrike" kern="1200" cap="none" spc="0" normalizeH="0" baseline="0" dirty="0">
                          <a:ln>
                            <a:noFill/>
                          </a:ln>
                          <a:solidFill>
                            <a:schemeClr val="accent1"/>
                          </a:solidFill>
                          <a:effectLst/>
                          <a:uLnTx/>
                          <a:uFillTx/>
                          <a:latin typeface="+mn-lt"/>
                          <a:ea typeface="+mn-ea"/>
                          <a:cs typeface="+mn-cs"/>
                        </a:rPr>
                        <a:t>Running in the hole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34084804"/>
                  </a:ext>
                </a:extLst>
              </a:tr>
              <a:tr h="1274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noProof="0" dirty="0">
                          <a:ln>
                            <a:noFill/>
                          </a:ln>
                          <a:solidFill>
                            <a:prstClr val="black"/>
                          </a:solidFill>
                          <a:effectLst/>
                          <a:uLnTx/>
                          <a:uFillTx/>
                        </a:rPr>
                        <a:t>Time:</a:t>
                      </a:r>
                      <a:endParaRPr lang="en-US"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r>
                        <a:rPr lang="en-GB" sz="1100" b="1" kern="1200" dirty="0">
                          <a:solidFill>
                            <a:schemeClr val="accent1"/>
                          </a:solidFill>
                          <a:latin typeface="+mn-lt"/>
                          <a:ea typeface="+mn-ea"/>
                          <a:cs typeface="+mn-cs"/>
                        </a:rPr>
                        <a:t>05: 30 am</a:t>
                      </a:r>
                      <a:endParaRPr lang="en-US" sz="1100" b="1" kern="1200" dirty="0">
                        <a:solidFill>
                          <a:schemeClr val="accent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noProof="0" dirty="0">
                          <a:ln>
                            <a:noFill/>
                          </a:ln>
                          <a:solidFill>
                            <a:prstClr val="black"/>
                          </a:solidFill>
                          <a:effectLst/>
                          <a:uLnTx/>
                          <a:uFillTx/>
                        </a:rPr>
                        <a:t>Ifadah#:</a:t>
                      </a:r>
                      <a:endParaRPr kumimoji="0" lang="en-GB" sz="1100" b="1" i="0" u="none" strike="noStrike" kern="1200" cap="none" spc="0" normalizeH="0" baseline="0" noProof="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0" lang="en-US" sz="1100" b="1" u="none" strike="noStrike" kern="1200" cap="none" spc="0" normalizeH="0" baseline="0" noProof="0" dirty="0">
                          <a:ln>
                            <a:noFill/>
                          </a:ln>
                          <a:solidFill>
                            <a:schemeClr val="accent1"/>
                          </a:solidFill>
                          <a:effectLst/>
                          <a:uLnTx/>
                          <a:uFillTx/>
                        </a:rPr>
                        <a:t>26767236 </a:t>
                      </a:r>
                      <a:endParaRPr kumimoji="0" lang="en-US" sz="110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1200" noProof="0" dirty="0">
                          <a:solidFill>
                            <a:schemeClr val="tx1"/>
                          </a:solidFill>
                        </a:rPr>
                        <a:t>Injury/Asset Damaged</a:t>
                      </a:r>
                      <a:r>
                        <a:rPr lang="en-US" sz="1100" b="1" kern="1200" noProof="0" dirty="0">
                          <a:solidFill>
                            <a:schemeClr val="tx1"/>
                          </a:solidFill>
                          <a:latin typeface="+mn-lt"/>
                        </a:rPr>
                        <a:t>:</a:t>
                      </a:r>
                      <a:endParaRPr lang="en-US" sz="1100" b="1" kern="1200" dirty="0">
                        <a:solidFill>
                          <a:schemeClr val="tx1"/>
                        </a:solidFill>
                        <a:latin typeface="Gill Sans"/>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0" lang="en-GB" sz="1050" b="1" u="none" strike="noStrike" kern="1200" cap="none" spc="0" normalizeH="0" baseline="0" dirty="0">
                          <a:ln>
                            <a:noFill/>
                          </a:ln>
                          <a:solidFill>
                            <a:schemeClr val="accent1"/>
                          </a:solidFill>
                          <a:effectLst/>
                          <a:uLnTx/>
                          <a:uFillTx/>
                          <a:latin typeface="+mn-lt"/>
                          <a:ea typeface="+mn-ea"/>
                          <a:cs typeface="+mn-cs"/>
                        </a:rPr>
                        <a:t>Fractured toe</a:t>
                      </a:r>
                      <a:endParaRPr kumimoji="0" lang="en-US" sz="105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rPr>
                        <a:t>Potential severity:</a:t>
                      </a:r>
                      <a:endParaRPr lang="en-US"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0" lang="en-GB" sz="1100" b="1" u="none" strike="noStrike" kern="1200" cap="none" spc="0" normalizeH="0" baseline="0" noProof="0" dirty="0">
                          <a:ln>
                            <a:noFill/>
                          </a:ln>
                          <a:solidFill>
                            <a:schemeClr val="accent1"/>
                          </a:solidFill>
                          <a:effectLst/>
                          <a:uLnTx/>
                          <a:uFillTx/>
                          <a:latin typeface="+mn-lt"/>
                        </a:rPr>
                        <a:t>C3P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dirty="0">
                          <a:ln>
                            <a:noFill/>
                          </a:ln>
                          <a:solidFill>
                            <a:prstClr val="black"/>
                          </a:solidFill>
                          <a:effectLst/>
                          <a:uLnTx/>
                          <a:uFillTx/>
                        </a:rPr>
                        <a:t>Location:</a:t>
                      </a:r>
                      <a:endParaRPr kumimoji="0" lang="en-US" sz="1100" b="1" i="0" u="none" strike="noStrike" kern="1200" cap="none" spc="0" normalizeH="0" baseline="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0" lang="en-GB" sz="1100" b="1" u="none" strike="noStrike" kern="1200" cap="none" spc="0" normalizeH="0" baseline="0" dirty="0">
                          <a:ln>
                            <a:noFill/>
                          </a:ln>
                          <a:solidFill>
                            <a:schemeClr val="accent1"/>
                          </a:solidFill>
                          <a:effectLst/>
                          <a:uLnTx/>
                          <a:uFillTx/>
                          <a:latin typeface="+mn-lt"/>
                          <a:ea typeface="+mn-ea"/>
                          <a:cs typeface="+mn-cs"/>
                        </a:rPr>
                        <a:t>Marmul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5212356"/>
                  </a:ext>
                </a:extLst>
              </a:tr>
            </a:tbl>
          </a:graphicData>
        </a:graphic>
      </p:graphicFrame>
      <p:sp>
        <p:nvSpPr>
          <p:cNvPr id="7" name="Text Box 2">
            <a:extLst>
              <a:ext uri="{FF2B5EF4-FFF2-40B4-BE49-F238E27FC236}">
                <a16:creationId xmlns:a16="http://schemas.microsoft.com/office/drawing/2014/main" id="{2D8AA5B0-F6B8-8DE4-0073-F47816575CF7}"/>
              </a:ext>
            </a:extLst>
          </p:cNvPr>
          <p:cNvSpPr txBox="1">
            <a:spLocks noChangeArrowheads="1"/>
          </p:cNvSpPr>
          <p:nvPr/>
        </p:nvSpPr>
        <p:spPr bwMode="auto">
          <a:xfrm>
            <a:off x="131115" y="1817812"/>
            <a:ext cx="8262388" cy="4662815"/>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600" b="0" i="0" u="none" strike="noStrike" kern="1200" cap="none" spc="0" normalizeH="0" baseline="0" noProof="0" dirty="0">
              <a:ln>
                <a:noFill/>
              </a:ln>
              <a:solidFill>
                <a:srgbClr val="FF0000"/>
              </a:solidFill>
              <a:effectLst/>
              <a:uLnTx/>
              <a:uFillTx/>
              <a:latin typeface="Tahoma" pitchFamily="34" charset="0"/>
              <a:ea typeface="+mn-ea"/>
              <a:cs typeface="+mn-cs"/>
            </a:endParaRPr>
          </a:p>
          <a:p>
            <a:pPr lvl="0">
              <a:defRPr/>
            </a:pPr>
            <a:r>
              <a:rPr lang="en-US" sz="1200" dirty="0">
                <a:solidFill>
                  <a:srgbClr val="000000"/>
                </a:solidFill>
                <a:latin typeface="Calibri" panose="020F0502020204030204"/>
              </a:rPr>
              <a:t>operations was Run in Hole 8.5” section. After adding stands on pipe cat from the pipe bin, floorman was operating the pipe bin from control panel to lower the pipe bin. Roustabout entered between pipe cat and pipe bin to remove the separation bars from the pipe bin. While doing so he his right foot was positioned under the moving hydraulic cylinder bed of the pipe bin. His right foot trapped between ground and cylinder bed. First Aid was administrated to IP by Rig Medic and then referred to PAC clinic and later to Salalah Hospital.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a:t>
            </a:r>
            <a:endParaRPr kumimoji="0" lang="en-GB" altLang="zh-CN" sz="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The pinch point created by the moving hydraulic cylinder bed was not recognized as a Line of Fire hazard before the task was performed.</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The hazard of personnel entering the space between the pipe cat and pipe bin was not adequately controlled through physical segregation or barriers.</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The task of removing separation bars was not clearly defined within the operating procedure, resulting in inconsistent work practices.</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he Job Safety Analysis and Toolbox Talk did not specifically identify the trapping hazard associated with removing separation bars during pipe bin operations.</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The pipe bin was operated without positive confirmation that all personnel were clear of the danger zone</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Repeated exposure to the task may have led to normalization of risk and reduced awareness of the potential consequences.</a:t>
            </a:r>
          </a:p>
          <a:p>
            <a:pPr lvl="0">
              <a:defRPr/>
            </a:pPr>
            <a:r>
              <a:rPr lang="en-US" b="1" dirty="0">
                <a:solidFill>
                  <a:srgbClr val="00B050"/>
                </a:solidFill>
                <a:latin typeface="Tahoma" pitchFamily="34" charset="0"/>
              </a:rPr>
              <a:t>Reflective questions to discuss with your Team:</a:t>
            </a:r>
            <a:endParaRPr lang="en-GB" b="1" dirty="0">
              <a:solidFill>
                <a:srgbClr val="00B050"/>
              </a:solidFill>
              <a:latin typeface="Tahoma" pitchFamily="34" charset="0"/>
            </a:endParaRP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hazards could develop when a person works near moving pipe handling equipment?</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would you identify a Line of Fire exposure before entering the pipe cat or pipe bin area?</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indicators would tell you that the area is not safe to enter?</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can communication between workers and equipment operators be improved before work starts?</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barriers or controls should be in place to prevent personnel from entering a No-Go Zone?</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do routine tasks sometimes create a false sense of safety?</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can we verify that all personnel are clear before operating equipment?</a:t>
            </a:r>
          </a:p>
        </p:txBody>
      </p:sp>
      <p:sp>
        <p:nvSpPr>
          <p:cNvPr id="18" name="Picture Placeholder 17">
            <a:extLst>
              <a:ext uri="{FF2B5EF4-FFF2-40B4-BE49-F238E27FC236}">
                <a16:creationId xmlns:a16="http://schemas.microsoft.com/office/drawing/2014/main" id="{AD638A09-F49A-2741-8C46-C94DF0EF3512}"/>
              </a:ext>
            </a:extLst>
          </p:cNvPr>
          <p:cNvSpPr>
            <a:spLocks noGrp="1"/>
          </p:cNvSpPr>
          <p:nvPr>
            <p:ph type="pic" sz="quarter" idx="13"/>
          </p:nvPr>
        </p:nvSpPr>
        <p:spPr>
          <a:xfrm>
            <a:off x="8522898" y="1930774"/>
            <a:ext cx="3592238" cy="2686050"/>
          </a:xfrm>
        </p:spPr>
        <p:txBody>
          <a:bodyPr/>
          <a:lstStyle/>
          <a:p>
            <a:endParaRPr lang="en-US" dirty="0"/>
          </a:p>
        </p:txBody>
      </p:sp>
      <p:pic>
        <p:nvPicPr>
          <p:cNvPr id="20" name="Picture 19">
            <a:extLst>
              <a:ext uri="{FF2B5EF4-FFF2-40B4-BE49-F238E27FC236}">
                <a16:creationId xmlns:a16="http://schemas.microsoft.com/office/drawing/2014/main" id="{B1204CBA-7A68-9BE9-2DF8-68AAF8D72F8B}"/>
              </a:ext>
            </a:extLst>
          </p:cNvPr>
          <p:cNvPicPr>
            <a:picLocks noChangeAspect="1"/>
          </p:cNvPicPr>
          <p:nvPr/>
        </p:nvPicPr>
        <p:blipFill>
          <a:blip r:embed="rId2" cstate="print">
            <a:extLst>
              <a:ext uri="{28A0092B-C50C-407E-A947-70E740481C1C}">
                <a14:useLocalDpi xmlns:a14="http://schemas.microsoft.com/office/drawing/2010/main" val="0"/>
              </a:ext>
            </a:extLst>
          </a:blip>
          <a:srcRect l="15066" r="18331" b="17172"/>
          <a:stretch>
            <a:fillRect/>
          </a:stretch>
        </p:blipFill>
        <p:spPr>
          <a:xfrm>
            <a:off x="8522898" y="1965057"/>
            <a:ext cx="3537988" cy="2651767"/>
          </a:xfrm>
          <a:prstGeom prst="rect">
            <a:avLst/>
          </a:prstGeom>
          <a:ln w="38100">
            <a:solidFill>
              <a:srgbClr val="FF0000"/>
            </a:solidFill>
          </a:ln>
        </p:spPr>
      </p:pic>
      <p:pic>
        <p:nvPicPr>
          <p:cNvPr id="22" name="Picture 5">
            <a:extLst>
              <a:ext uri="{FF2B5EF4-FFF2-40B4-BE49-F238E27FC236}">
                <a16:creationId xmlns:a16="http://schemas.microsoft.com/office/drawing/2014/main" id="{7C79CFA5-747F-F952-017B-D79E19C876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843402">
            <a:off x="9161913" y="2789257"/>
            <a:ext cx="912862" cy="81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6171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6953BE-2A29-F319-8C0C-56E5FF078335}"/>
              </a:ext>
            </a:extLst>
          </p:cNvPr>
          <p:cNvSpPr>
            <a:spLocks noGrp="1"/>
          </p:cNvSpPr>
          <p:nvPr>
            <p:ph type="sldNum" sz="quarter" idx="10"/>
          </p:nvPr>
        </p:nvSpPr>
        <p:spPr/>
        <p:txBody>
          <a:bodyPr/>
          <a:lstStyle/>
          <a:p>
            <a:fld id="{F4258245-48BB-4907-851C-CFC557F37E26}" type="slidenum">
              <a:rPr lang="en-US" smtClean="0"/>
              <a:pPr/>
              <a:t>2</a:t>
            </a:fld>
            <a:endParaRPr lang="en-US"/>
          </a:p>
        </p:txBody>
      </p:sp>
      <p:sp>
        <p:nvSpPr>
          <p:cNvPr id="4" name="Rectangle 3">
            <a:extLst>
              <a:ext uri="{FF2B5EF4-FFF2-40B4-BE49-F238E27FC236}">
                <a16:creationId xmlns:a16="http://schemas.microsoft.com/office/drawing/2014/main" id="{E4CB5601-5757-D73E-2B07-958F84FEC4A2}"/>
              </a:ext>
            </a:extLst>
          </p:cNvPr>
          <p:cNvSpPr/>
          <p:nvPr/>
        </p:nvSpPr>
        <p:spPr>
          <a:xfrm>
            <a:off x="-1" y="972036"/>
            <a:ext cx="11904453" cy="3539430"/>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B050"/>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Tahoma" pitchFamily="34" charset="0"/>
                <a:ea typeface="+mn-ea"/>
                <a:cs typeface="+mn-cs"/>
              </a:rPr>
              <a:t>How learning can be sustained at site? </a:t>
            </a:r>
            <a:endParaRPr lang="en-US" sz="1600" dirty="0">
              <a:latin typeface="Calibri" panose="020F0502020204030204" pitchFamily="34" charset="0"/>
              <a:ea typeface="Calibri" panose="020F0502020204030204" pitchFamily="34" charset="0"/>
              <a:cs typeface="Calibri" panose="020F0502020204030204" pitchFamily="34" charset="0"/>
            </a:endParaRPr>
          </a:p>
          <a:p>
            <a:pPr marL="228600" lvl="0" indent="-228600">
              <a:buFont typeface="Wingdings" panose="05000000000000000000" pitchFamily="2" charset="2"/>
              <a:buChar char="§"/>
              <a:defRPr/>
            </a:pPr>
            <a:r>
              <a:rPr lang="en-US" sz="1600" dirty="0">
                <a:latin typeface="Calibri" panose="020F0502020204030204" pitchFamily="34" charset="0"/>
                <a:ea typeface="Calibri" panose="020F0502020204030204" pitchFamily="34" charset="0"/>
                <a:cs typeface="Calibri" panose="020F0502020204030204" pitchFamily="34" charset="0"/>
              </a:rPr>
              <a:t>How have No-Go Zones around pipe handling equipment (moving equipment) been physically identified and communicated to the workforce?</a:t>
            </a:r>
          </a:p>
          <a:p>
            <a:pPr marL="228600" lvl="0" indent="-228600">
              <a:buFont typeface="Wingdings" panose="05000000000000000000" pitchFamily="2" charset="2"/>
              <a:buChar char="§"/>
              <a:defRPr/>
            </a:pPr>
            <a:r>
              <a:rPr lang="en-US" sz="1600" dirty="0">
                <a:latin typeface="Calibri" panose="020F0502020204030204" pitchFamily="34" charset="0"/>
                <a:ea typeface="Calibri" panose="020F0502020204030204" pitchFamily="34" charset="0"/>
                <a:cs typeface="Calibri" panose="020F0502020204030204" pitchFamily="34" charset="0"/>
              </a:rPr>
              <a:t>Can workers clearly explain the Line of Fire hazards associated with the pipe cat and pipe bin?</a:t>
            </a:r>
          </a:p>
          <a:p>
            <a:pPr marL="228600" lvl="0" indent="-228600">
              <a:buFont typeface="Wingdings" panose="05000000000000000000" pitchFamily="2" charset="2"/>
              <a:buChar char="§"/>
              <a:defRPr/>
            </a:pPr>
            <a:r>
              <a:rPr lang="en-US" sz="1600" dirty="0">
                <a:latin typeface="Calibri" panose="020F0502020204030204" pitchFamily="34" charset="0"/>
                <a:ea typeface="Calibri" panose="020F0502020204030204" pitchFamily="34" charset="0"/>
                <a:cs typeface="Calibri" panose="020F0502020204030204" pitchFamily="34" charset="0"/>
              </a:rPr>
              <a:t>Have all access routes into hazardous areas been reviewed for potential bypass opportunities?</a:t>
            </a:r>
          </a:p>
          <a:p>
            <a:pPr marL="228600" lvl="0" indent="-228600">
              <a:buFont typeface="Wingdings" panose="05000000000000000000" pitchFamily="2" charset="2"/>
              <a:buChar char="§"/>
              <a:defRPr/>
            </a:pPr>
            <a:r>
              <a:rPr lang="en-US" sz="1600" dirty="0">
                <a:latin typeface="Calibri" panose="020F0502020204030204" pitchFamily="34" charset="0"/>
                <a:ea typeface="Calibri" panose="020F0502020204030204" pitchFamily="34" charset="0"/>
                <a:cs typeface="Calibri" panose="020F0502020204030204" pitchFamily="34" charset="0"/>
              </a:rPr>
              <a:t>Are physical barriers installed, maintained, and effective in preventing unauthorized access?</a:t>
            </a:r>
          </a:p>
          <a:p>
            <a:pPr marL="228600" lvl="0" indent="-228600">
              <a:buFont typeface="Wingdings" panose="05000000000000000000" pitchFamily="2" charset="2"/>
              <a:buChar char="§"/>
              <a:defRPr/>
            </a:pPr>
            <a:r>
              <a:rPr lang="en-US" sz="1600" dirty="0">
                <a:latin typeface="Calibri" panose="020F0502020204030204" pitchFamily="34" charset="0"/>
                <a:ea typeface="Calibri" panose="020F0502020204030204" pitchFamily="34" charset="0"/>
                <a:cs typeface="Calibri" panose="020F0502020204030204" pitchFamily="34" charset="0"/>
              </a:rPr>
              <a:t>How is positive communication verified before equipment operation begins?</a:t>
            </a:r>
          </a:p>
          <a:p>
            <a:pPr marL="228600" lvl="0" indent="-228600">
              <a:buFont typeface="Wingdings" panose="05000000000000000000" pitchFamily="2" charset="2"/>
              <a:buChar char="§"/>
              <a:defRPr/>
            </a:pPr>
            <a:r>
              <a:rPr lang="en-US" sz="1600" dirty="0">
                <a:latin typeface="Calibri" panose="020F0502020204030204" pitchFamily="34" charset="0"/>
                <a:ea typeface="Calibri" panose="020F0502020204030204" pitchFamily="34" charset="0"/>
                <a:cs typeface="Calibri" panose="020F0502020204030204" pitchFamily="34" charset="0"/>
              </a:rPr>
              <a:t>Have JSAs and Toolbox Talks been updated to address separation bar removal and associated trapping hazards?</a:t>
            </a:r>
          </a:p>
          <a:p>
            <a:pPr marL="228600" lvl="0" indent="-228600">
              <a:buFont typeface="Wingdings" panose="05000000000000000000" pitchFamily="2" charset="2"/>
              <a:buChar char="§"/>
              <a:defRPr/>
            </a:pPr>
            <a:r>
              <a:rPr lang="en-US" sz="1600" dirty="0">
                <a:latin typeface="Calibri" panose="020F0502020204030204" pitchFamily="34" charset="0"/>
                <a:ea typeface="Calibri" panose="020F0502020204030204" pitchFamily="34" charset="0"/>
                <a:cs typeface="Calibri" panose="020F0502020204030204" pitchFamily="34" charset="0"/>
              </a:rPr>
              <a:t>How do supervisors verify that workers understand the hazards rather than simply attending the TBT?</a:t>
            </a:r>
          </a:p>
          <a:p>
            <a:pPr marL="228600" lvl="0" indent="-228600">
              <a:buFont typeface="Wingdings" panose="05000000000000000000" pitchFamily="2" charset="2"/>
              <a:buChar char="§"/>
              <a:defRPr/>
            </a:pPr>
            <a:r>
              <a:rPr lang="en-US" sz="1600" dirty="0">
                <a:latin typeface="Calibri" panose="020F0502020204030204" pitchFamily="34" charset="0"/>
                <a:ea typeface="Calibri" panose="020F0502020204030204" pitchFamily="34" charset="0"/>
                <a:cs typeface="Calibri" panose="020F0502020204030204" pitchFamily="34" charset="0"/>
              </a:rPr>
              <a:t>Are operators routinely confirming that personnel are clear before equipment movement?</a:t>
            </a:r>
          </a:p>
          <a:p>
            <a:pPr marL="228600" lvl="0" indent="-228600">
              <a:buFont typeface="Wingdings" panose="05000000000000000000" pitchFamily="2" charset="2"/>
              <a:buChar char="§"/>
              <a:defRPr/>
            </a:pPr>
            <a:r>
              <a:rPr lang="en-US" sz="1600" dirty="0">
                <a:latin typeface="Calibri" panose="020F0502020204030204" pitchFamily="34" charset="0"/>
                <a:ea typeface="Calibri" panose="020F0502020204030204" pitchFamily="34" charset="0"/>
                <a:cs typeface="Calibri" panose="020F0502020204030204" pitchFamily="34" charset="0"/>
              </a:rPr>
              <a:t>During recent site inspections, what conditions or behaviors have been identified that could recreate this incident, and what actions were taken to eliminate them?</a:t>
            </a:r>
            <a:endParaRPr lang="en-US" sz="1600"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p:txBody>
      </p:sp>
    </p:spTree>
    <p:extLst>
      <p:ext uri="{BB962C8B-B14F-4D97-AF65-F5344CB8AC3E}">
        <p14:creationId xmlns:p14="http://schemas.microsoft.com/office/powerpoint/2010/main" val="2393476908"/>
      </p:ext>
    </p:extLst>
  </p:cSld>
  <p:clrMapOvr>
    <a:masterClrMapping/>
  </p:clrMapOvr>
</p:sld>
</file>

<file path=ppt/theme/theme1.xml><?xml version="1.0" encoding="utf-8"?>
<a:theme xmlns:a="http://schemas.openxmlformats.org/drawingml/2006/main" name="Office Theme">
  <a:themeElements>
    <a:clrScheme name="PDO Presentation Template">
      <a:dk1>
        <a:srgbClr val="3F3F3F"/>
      </a:dk1>
      <a:lt1>
        <a:srgbClr val="FFFFFF"/>
      </a:lt1>
      <a:dk2>
        <a:srgbClr val="797979"/>
      </a:dk2>
      <a:lt2>
        <a:srgbClr val="F2F2F2"/>
      </a:lt2>
      <a:accent1>
        <a:srgbClr val="00B477"/>
      </a:accent1>
      <a:accent2>
        <a:srgbClr val="089AA2"/>
      </a:accent2>
      <a:accent3>
        <a:srgbClr val="76DFA5"/>
      </a:accent3>
      <a:accent4>
        <a:srgbClr val="59BDC2"/>
      </a:accent4>
      <a:accent5>
        <a:srgbClr val="ACEBC8"/>
      </a:accent5>
      <a:accent6>
        <a:srgbClr val="9BD7DA"/>
      </a:accent6>
      <a:hlink>
        <a:srgbClr val="3F3F3F"/>
      </a:hlink>
      <a:folHlink>
        <a:srgbClr val="3F3F3F"/>
      </a:folHlink>
    </a:clrScheme>
    <a:fontScheme name="PDO">
      <a:majorFont>
        <a:latin typeface="Segoe UI"/>
        <a:ea typeface=""/>
        <a:cs typeface="Segoe UI"/>
      </a:majorFont>
      <a:minorFont>
        <a:latin typeface="Segoe UI"/>
        <a:ea typeface=""/>
        <a:cs typeface="Segoe U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93062</DocId>
    <ImageCreateDate xmlns="4880E4F8-4B7D-4BDD-91E3-E10D47036ECA" xsi:nil="true"/>
    <wic_System_Copyright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F5F40B-7BC9-45D8-8473-85520D5208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880E4F8-4B7D-4BDD-91E3-E10D47036ECA"/>
    <ds:schemaRef ds:uri="http://schemas.microsoft.com/sharepoint/v3/fields"/>
    <ds:schemaRef ds:uri="4880e4f8-4b7d-4bdd-91e3-e10d47036eca"/>
    <ds:schemaRef ds:uri="9d51eac6-a7d5-47f5-a119-63d146adb1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0825C66-9C51-4A4E-9485-028BFCBAB2D6}">
  <ds:schemaRefs>
    <ds:schemaRef ds:uri="http://schemas.microsoft.com/office/2006/documentManagement/types"/>
    <ds:schemaRef ds:uri="http://purl.org/dc/dcmitype/"/>
    <ds:schemaRef ds:uri="http://schemas.openxmlformats.org/package/2006/metadata/core-properties"/>
    <ds:schemaRef ds:uri="4880E4F8-4B7D-4BDD-91E3-E10D47036ECA"/>
    <ds:schemaRef ds:uri="http://purl.org/dc/elements/1.1/"/>
    <ds:schemaRef ds:uri="http://schemas.microsoft.com/office/infopath/2007/PartnerControls"/>
    <ds:schemaRef ds:uri="http://schemas.microsoft.com/office/2006/metadata/properties"/>
    <ds:schemaRef ds:uri="http://www.w3.org/XML/1998/namespace"/>
    <ds:schemaRef ds:uri="4880e4f8-4b7d-4bdd-91e3-e10d47036eca"/>
    <ds:schemaRef ds:uri="9d51eac6-a7d5-47f5-a119-63d146adb134"/>
    <ds:schemaRef ds:uri="http://schemas.microsoft.com/sharepoint/v3/fields"/>
    <ds:schemaRef ds:uri="http://schemas.microsoft.com/sharepoint/v3"/>
    <ds:schemaRef ds:uri="http://purl.org/dc/terms/"/>
  </ds:schemaRefs>
</ds:datastoreItem>
</file>

<file path=customXml/itemProps3.xml><?xml version="1.0" encoding="utf-8"?>
<ds:datastoreItem xmlns:ds="http://schemas.openxmlformats.org/officeDocument/2006/customXml" ds:itemID="{075F9B58-19F7-40C3-B3B2-1D46E1A209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2591</TotalTime>
  <Words>589</Words>
  <Application>Microsoft Office PowerPoint</Application>
  <PresentationFormat>Widescreen</PresentationFormat>
  <Paragraphs>53</Paragraphs>
  <Slides>2</Slides>
  <Notes>0</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2</vt:i4>
      </vt:variant>
    </vt:vector>
  </HeadingPairs>
  <TitlesOfParts>
    <vt:vector size="17" baseType="lpstr">
      <vt:lpstr>MS PGothic</vt:lpstr>
      <vt:lpstr>Aptos</vt:lpstr>
      <vt:lpstr>Arial</vt:lpstr>
      <vt:lpstr>Cairo Light</vt:lpstr>
      <vt:lpstr>Calibri</vt:lpstr>
      <vt:lpstr>Gill Sans</vt:lpstr>
      <vt:lpstr>Montserrat</vt:lpstr>
      <vt:lpstr>Open Sans</vt:lpstr>
      <vt:lpstr>Poppins</vt:lpstr>
      <vt:lpstr>Segoe UI</vt:lpstr>
      <vt:lpstr>Tahoma</vt:lpstr>
      <vt:lpstr>Wingdings</vt:lpstr>
      <vt:lpstr>Office Theme</vt:lpstr>
      <vt:lpstr>1_Custom Design</vt:lpstr>
      <vt:lpstr>Custom Design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&amp; Engage LFI Alert 2026 LWC4 Foot injury during Running in hole </dc:title>
  <dc:creator>Investigation JoT</dc:creator>
  <cp:lastModifiedBy>Masroori, Ahmed MSDI1</cp:lastModifiedBy>
  <cp:revision>27</cp:revision>
  <dcterms:created xsi:type="dcterms:W3CDTF">2025-05-19T09:15:21Z</dcterms:created>
  <dcterms:modified xsi:type="dcterms:W3CDTF">2026-09-29T09:32:09Z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