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 id="2147483699" r:id="rId6"/>
  </p:sldMasterIdLst>
  <p:notesMasterIdLst>
    <p:notesMasterId r:id="rId9"/>
  </p:notesMasterIdLst>
  <p:sldIdLst>
    <p:sldId id="2147482761" r:id="rId7"/>
    <p:sldId id="21474827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7" autoAdjust="0"/>
  </p:normalViewPr>
  <p:slideViewPr>
    <p:cSldViewPr snapToGrid="0">
      <p:cViewPr varScale="1">
        <p:scale>
          <a:sx n="56" d="100"/>
          <a:sy n="56" d="100"/>
        </p:scale>
        <p:origin x="9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DA82A-3C5B-4CB5-988A-8D242DDBC93F}" type="datetimeFigureOut">
              <a:rPr lang="en-US" smtClean="0"/>
              <a:t>15/04/2026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7DD8D-BD81-4383-A327-2E856F9965AE}" type="slidenum">
              <a:rPr lang="en-US" smtClean="0"/>
              <a:t>‹#›</a:t>
            </a:fld>
            <a:endParaRPr lang="en-US"/>
          </a:p>
        </p:txBody>
      </p:sp>
    </p:spTree>
    <p:extLst>
      <p:ext uri="{BB962C8B-B14F-4D97-AF65-F5344CB8AC3E}">
        <p14:creationId xmlns:p14="http://schemas.microsoft.com/office/powerpoint/2010/main" val="33579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Risk Categories</a:t>
            </a:r>
          </a:p>
          <a:p>
            <a:pPr marL="228600" indent="-228600">
              <a:buFont typeface="+mj-lt"/>
              <a:buAutoNum type="arabicPeriod"/>
            </a:pPr>
            <a:r>
              <a:rPr lang="en-US" sz="1200" b="0" i="0" u="none" strike="noStrike" kern="1200" dirty="0">
                <a:solidFill>
                  <a:schemeClr val="tx1"/>
                </a:solidFill>
                <a:effectLst/>
                <a:latin typeface="+mn-lt"/>
                <a:ea typeface="+mn-ea"/>
                <a:cs typeface="+mn-cs"/>
              </a:rPr>
              <a:t>Fire &amp; Explosion</a:t>
            </a:r>
          </a:p>
          <a:p>
            <a:pPr marL="228600" indent="-228600">
              <a:buFont typeface="+mj-lt"/>
              <a:buAutoNum type="arabicPeriod"/>
            </a:pPr>
            <a:r>
              <a:rPr lang="en-US" sz="1200" b="0" i="0" u="none" strike="noStrike" kern="1200" dirty="0">
                <a:solidFill>
                  <a:schemeClr val="tx1"/>
                </a:solidFill>
                <a:effectLst/>
                <a:latin typeface="+mn-lt"/>
                <a:ea typeface="+mn-ea"/>
                <a:cs typeface="+mn-cs"/>
              </a:rPr>
              <a:t>Exposure to Chemical, Thermal, Biological, Noise, Radiation hazard</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Exposure to Electrical hazard</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Falls from Height </a:t>
            </a:r>
          </a:p>
          <a:p>
            <a:pPr marL="228600" indent="-228600">
              <a:buFont typeface="+mj-lt"/>
              <a:buAutoNum type="arabicPeriod"/>
            </a:pPr>
            <a:r>
              <a:rPr lang="en-US" sz="1200" b="0" i="0" u="none" strike="noStrike" kern="1200" dirty="0">
                <a:solidFill>
                  <a:schemeClr val="tx1"/>
                </a:solidFill>
                <a:effectLst/>
                <a:latin typeface="+mn-lt"/>
                <a:ea typeface="+mn-ea"/>
                <a:cs typeface="+mn-cs"/>
              </a:rPr>
              <a:t>Slips and Trips</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DROPs &amp; Lifting</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Hit /Struck by</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Released Energy (Pressure)</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Caught Btw/In</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Motor Vehicle Incidents</a:t>
            </a:r>
            <a:endParaRPr lang="en-US" dirty="0">
              <a:effectLst/>
            </a:endParaRPr>
          </a:p>
          <a:p>
            <a:pPr marL="228600" indent="-228600">
              <a:buFont typeface="+mj-lt"/>
              <a:buAutoNum type="arabicPeriod"/>
            </a:pPr>
            <a:r>
              <a:rPr lang="en-US" sz="1200" b="0" i="0" u="none" strike="noStrike" kern="1200" dirty="0">
                <a:solidFill>
                  <a:schemeClr val="tx1"/>
                </a:solidFill>
                <a:effectLst/>
                <a:latin typeface="+mn-lt"/>
                <a:ea typeface="+mn-ea"/>
                <a:cs typeface="+mn-cs"/>
              </a:rPr>
              <a:t>OHL/Underground Services</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Man Lost</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Non-Accidental Deaths</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Suicide</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Confined Space</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Animal Bites</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Overexertion/Strain</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Cut, Puncture, Scrape</a:t>
            </a:r>
            <a:r>
              <a:rPr lang="en-US"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Others</a:t>
            </a:r>
            <a:r>
              <a:rPr lang="en-US" dirty="0">
                <a:effectLst/>
              </a:rPr>
              <a:t> </a:t>
            </a:r>
          </a:p>
          <a:p>
            <a:pPr marL="228600" indent="-228600">
              <a:buFont typeface="+mj-lt"/>
              <a:buAutoNum type="arabicPeriod"/>
            </a:pPr>
            <a:endParaRPr lang="en-US" b="1" u="sng" dirty="0">
              <a:effectLst/>
            </a:endParaRPr>
          </a:p>
          <a:p>
            <a:pPr marL="0" indent="0">
              <a:buFont typeface="+mj-lt"/>
              <a:buNone/>
            </a:pPr>
            <a:r>
              <a:rPr lang="en-US" sz="1200" b="1" i="0" u="sng" strike="noStrike" kern="1200" dirty="0">
                <a:solidFill>
                  <a:schemeClr val="tx1"/>
                </a:solidFill>
                <a:effectLst/>
                <a:latin typeface="+mn-lt"/>
                <a:ea typeface="+mn-ea"/>
                <a:cs typeface="+mn-cs"/>
              </a:rPr>
              <a:t>Activity Category</a:t>
            </a:r>
          </a:p>
          <a:p>
            <a:pPr marL="228600" indent="-228600">
              <a:buFont typeface="+mj-lt"/>
              <a:buAutoNum type="arabicPeriod"/>
            </a:pPr>
            <a:r>
              <a:rPr lang="en-US" sz="1200" b="0" i="0" u="none" strike="noStrike" kern="1200" dirty="0">
                <a:solidFill>
                  <a:schemeClr val="tx1"/>
                </a:solidFill>
                <a:effectLst/>
                <a:latin typeface="+mn-lt"/>
                <a:ea typeface="+mn-ea"/>
                <a:cs typeface="+mn-cs"/>
              </a:rPr>
              <a:t>Drilling Operations</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Well Intervention &amp; Workover</a:t>
            </a:r>
            <a:r>
              <a:rPr lang="en-US" b="0" dirty="0">
                <a:effectLst/>
              </a:rPr>
              <a:t> </a:t>
            </a:r>
            <a:endParaRPr lang="en-US" sz="1200" b="0" i="0" u="none" strike="noStrike" kern="1200" dirty="0">
              <a:solidFill>
                <a:schemeClr val="tx1"/>
              </a:solidFill>
              <a:effectLst/>
              <a:latin typeface="+mn-lt"/>
              <a:ea typeface="+mn-ea"/>
              <a:cs typeface="+mn-cs"/>
            </a:endParaRPr>
          </a:p>
          <a:p>
            <a:pPr marL="228600" indent="-228600">
              <a:buFont typeface="+mj-lt"/>
              <a:buAutoNum type="arabicPeriod"/>
            </a:pPr>
            <a:r>
              <a:rPr lang="en-US" sz="1200" b="0" i="0" u="none" strike="noStrike" kern="1200" dirty="0">
                <a:solidFill>
                  <a:schemeClr val="tx1"/>
                </a:solidFill>
                <a:effectLst/>
                <a:latin typeface="+mn-lt"/>
                <a:ea typeface="+mn-ea"/>
                <a:cs typeface="+mn-cs"/>
              </a:rPr>
              <a:t>Rig Up/Down/Move</a:t>
            </a:r>
            <a:r>
              <a:rPr lang="en-US" b="0" dirty="0">
                <a:effectLst/>
              </a:rPr>
              <a:t> </a:t>
            </a:r>
            <a:endParaRPr lang="en-US" sz="1200" b="0" i="0" u="none" strike="noStrike" kern="1200" dirty="0">
              <a:solidFill>
                <a:schemeClr val="tx1"/>
              </a:solidFill>
              <a:effectLst/>
              <a:latin typeface="+mn-lt"/>
              <a:ea typeface="+mn-ea"/>
              <a:cs typeface="+mn-cs"/>
            </a:endParaRPr>
          </a:p>
          <a:p>
            <a:pPr marL="228600" indent="-228600">
              <a:buFont typeface="+mj-lt"/>
              <a:buAutoNum type="arabicPeriod"/>
            </a:pPr>
            <a:r>
              <a:rPr lang="en-US" sz="1200" b="0" i="0" u="none" strike="noStrike" kern="1200" dirty="0">
                <a:solidFill>
                  <a:schemeClr val="tx1"/>
                </a:solidFill>
                <a:effectLst/>
                <a:latin typeface="+mn-lt"/>
                <a:ea typeface="+mn-ea"/>
                <a:cs typeface="+mn-cs"/>
              </a:rPr>
              <a:t>Construction &amp; Civil Works</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Lifting &amp; Hoisting</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Transportation &amp; Logistics</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Production Operations</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Pipeline &amp; Flowline Installation</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Mech &amp; Electrical Maintenance</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Hot Work</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Confined Space Entry</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Chemical Handling</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Marine Operations</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Environmental/Waste Management</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Emergency Response &amp; Drills</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Inspection &amp; Testing</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Catering </a:t>
            </a:r>
            <a:r>
              <a:rPr lang="en-US" b="0" dirty="0">
                <a:effectLst/>
              </a:rPr>
              <a:t> </a:t>
            </a:r>
          </a:p>
          <a:p>
            <a:pPr marL="228600" indent="-228600">
              <a:buFont typeface="+mj-lt"/>
              <a:buAutoNum type="arabicPeriod"/>
            </a:pPr>
            <a:r>
              <a:rPr lang="en-US" sz="1200" b="0" i="0" u="none" strike="noStrike" kern="1200" dirty="0">
                <a:solidFill>
                  <a:schemeClr val="tx1"/>
                </a:solidFill>
                <a:effectLst/>
                <a:latin typeface="+mn-lt"/>
                <a:ea typeface="+mn-ea"/>
                <a:cs typeface="+mn-cs"/>
              </a:rPr>
              <a:t>Office Operations</a:t>
            </a:r>
            <a:r>
              <a:rPr lang="en-US" b="0" dirty="0">
                <a:effectLst/>
              </a:rPr>
              <a:t> </a:t>
            </a:r>
            <a:endParaRPr lang="en-US" b="0" u="sng" dirty="0"/>
          </a:p>
        </p:txBody>
      </p:sp>
      <p:sp>
        <p:nvSpPr>
          <p:cNvPr id="4" name="Slide Number Placeholder 3"/>
          <p:cNvSpPr>
            <a:spLocks noGrp="1"/>
          </p:cNvSpPr>
          <p:nvPr>
            <p:ph type="sldNum" sz="quarter" idx="5"/>
          </p:nvPr>
        </p:nvSpPr>
        <p:spPr/>
        <p:txBody>
          <a:bodyPr/>
          <a:lstStyle/>
          <a:p>
            <a:fld id="{3197DD8D-BD81-4383-A327-2E856F9965AE}" type="slidenum">
              <a:rPr lang="en-US" smtClean="0"/>
              <a:t>1</a:t>
            </a:fld>
            <a:endParaRPr lang="en-US"/>
          </a:p>
        </p:txBody>
      </p:sp>
    </p:spTree>
    <p:extLst>
      <p:ext uri="{BB962C8B-B14F-4D97-AF65-F5344CB8AC3E}">
        <p14:creationId xmlns:p14="http://schemas.microsoft.com/office/powerpoint/2010/main" val="1040092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10" name="Picture 9">
            <a:extLst>
              <a:ext uri="{FF2B5EF4-FFF2-40B4-BE49-F238E27FC236}">
                <a16:creationId xmlns:a16="http://schemas.microsoft.com/office/drawing/2014/main" id="{77A04745-08B6-2188-B13C-A2214FF0B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4" name="Text Placeholder 6">
            <a:extLst>
              <a:ext uri="{FF2B5EF4-FFF2-40B4-BE49-F238E27FC236}">
                <a16:creationId xmlns:a16="http://schemas.microsoft.com/office/drawing/2014/main" id="{9A299337-0E35-37BF-F260-A337FA0104AF}"/>
              </a:ext>
            </a:extLst>
          </p:cNvPr>
          <p:cNvSpPr>
            <a:spLocks noGrp="1"/>
          </p:cNvSpPr>
          <p:nvPr>
            <p:ph type="body" sz="quarter" idx="10" hasCustomPrompt="1"/>
          </p:nvPr>
        </p:nvSpPr>
        <p:spPr>
          <a:xfrm>
            <a:off x="1311549" y="2518078"/>
            <a:ext cx="7232650" cy="473698"/>
          </a:xfrm>
          <a:prstGeom prst="rect">
            <a:avLst/>
          </a:prstGeom>
        </p:spPr>
        <p:txBody>
          <a:bodyPr>
            <a:normAutofit/>
          </a:bodyPr>
          <a:lstStyle>
            <a:lvl1pPr marL="0" indent="0">
              <a:buNone/>
              <a:defRPr sz="2800">
                <a:solidFill>
                  <a:schemeClr val="tx1"/>
                </a:solidFill>
              </a:defRPr>
            </a:lvl1pPr>
          </a:lstStyle>
          <a:p>
            <a:r>
              <a:rPr lang="en-GB" dirty="0"/>
              <a:t>Standard Investigation Report</a:t>
            </a:r>
            <a:endParaRPr lang="en-US" dirty="0"/>
          </a:p>
        </p:txBody>
      </p:sp>
      <p:sp>
        <p:nvSpPr>
          <p:cNvPr id="5" name="Title 7">
            <a:extLst>
              <a:ext uri="{FF2B5EF4-FFF2-40B4-BE49-F238E27FC236}">
                <a16:creationId xmlns:a16="http://schemas.microsoft.com/office/drawing/2014/main" id="{FBD3D284-93DC-AE9D-60B6-E486CA75880E}"/>
              </a:ext>
            </a:extLst>
          </p:cNvPr>
          <p:cNvSpPr>
            <a:spLocks noGrp="1"/>
          </p:cNvSpPr>
          <p:nvPr>
            <p:ph type="title" hasCustomPrompt="1"/>
          </p:nvPr>
        </p:nvSpPr>
        <p:spPr>
          <a:xfrm>
            <a:off x="1311549" y="1582768"/>
            <a:ext cx="10515600" cy="906533"/>
          </a:xfrm>
          <a:prstGeom prst="rect">
            <a:avLst/>
          </a:prstGeom>
        </p:spPr>
        <p:txBody>
          <a:bodyPr/>
          <a:lstStyle>
            <a:lvl1pPr>
              <a:defRPr b="1">
                <a:solidFill>
                  <a:schemeClr val="accent1"/>
                </a:solidFill>
              </a:defRPr>
            </a:lvl1pPr>
          </a:lstStyle>
          <a:p>
            <a:r>
              <a:rPr lang="en-US" kern="100" dirty="0">
                <a:latin typeface="Aptos" panose="020B0004020202020204" pitchFamily="34" charset="0"/>
                <a:ea typeface="Times New Roman" panose="02020603050405020304" pitchFamily="18" charset="0"/>
                <a:cs typeface="Times New Roman" panose="02020603050405020304" pitchFamily="18" charset="0"/>
              </a:rPr>
              <a:t>Incident Title – Incident No - Date</a:t>
            </a:r>
            <a:endParaRPr lang="en-US" dirty="0"/>
          </a:p>
        </p:txBody>
      </p:sp>
      <p:sp>
        <p:nvSpPr>
          <p:cNvPr id="9" name="Text Placeholder 22">
            <a:extLst>
              <a:ext uri="{FF2B5EF4-FFF2-40B4-BE49-F238E27FC236}">
                <a16:creationId xmlns:a16="http://schemas.microsoft.com/office/drawing/2014/main" id="{AA3BF36E-E69E-2262-8565-68584C064CAC}"/>
              </a:ext>
            </a:extLst>
          </p:cNvPr>
          <p:cNvSpPr>
            <a:spLocks noGrp="1"/>
          </p:cNvSpPr>
          <p:nvPr>
            <p:ph type="body" sz="quarter" idx="12" hasCustomPrompt="1"/>
          </p:nvPr>
        </p:nvSpPr>
        <p:spPr>
          <a:xfrm>
            <a:off x="1311549" y="3020553"/>
            <a:ext cx="7232650" cy="387004"/>
          </a:xfrm>
          <a:prstGeom prst="rect">
            <a:avLst/>
          </a:prstGeom>
        </p:spPr>
        <p:txBody>
          <a:bodyPr>
            <a:normAutofit/>
          </a:bodyPr>
          <a:lstStyle>
            <a:lvl1pPr marL="0" indent="0">
              <a:buNone/>
              <a:defRPr sz="2000">
                <a:solidFill>
                  <a:schemeClr val="tx1"/>
                </a:solidFill>
              </a:defRPr>
            </a:lvl1pPr>
          </a:lstStyle>
          <a:p>
            <a:pPr lvl="0"/>
            <a:r>
              <a:rPr lang="en-US" dirty="0"/>
              <a:t>Report Date </a:t>
            </a:r>
          </a:p>
        </p:txBody>
      </p:sp>
      <p:sp>
        <p:nvSpPr>
          <p:cNvPr id="13" name="Picture Placeholder 12">
            <a:extLst>
              <a:ext uri="{FF2B5EF4-FFF2-40B4-BE49-F238E27FC236}">
                <a16:creationId xmlns:a16="http://schemas.microsoft.com/office/drawing/2014/main" id="{C732ADAA-B981-A96D-6A76-07F6CD08E04D}"/>
              </a:ext>
            </a:extLst>
          </p:cNvPr>
          <p:cNvSpPr>
            <a:spLocks noGrp="1"/>
          </p:cNvSpPr>
          <p:nvPr>
            <p:ph type="pic" sz="quarter" idx="13" hasCustomPrompt="1"/>
          </p:nvPr>
        </p:nvSpPr>
        <p:spPr>
          <a:xfrm>
            <a:off x="8051800" y="3533775"/>
            <a:ext cx="3941763" cy="3178175"/>
          </a:xfrm>
          <a:prstGeom prst="rect">
            <a:avLst/>
          </a:prstGeom>
        </p:spPr>
        <p:txBody>
          <a:bodyPr/>
          <a:lstStyle>
            <a:lvl1pPr>
              <a:defRPr sz="2400"/>
            </a:lvl1pPr>
          </a:lstStyle>
          <a:p>
            <a:r>
              <a:rPr lang="en-GB" dirty="0"/>
              <a:t>Incident Photo</a:t>
            </a:r>
            <a:endParaRPr lang="en-US" dirty="0"/>
          </a:p>
        </p:txBody>
      </p:sp>
    </p:spTree>
    <p:extLst>
      <p:ext uri="{BB962C8B-B14F-4D97-AF65-F5344CB8AC3E}">
        <p14:creationId xmlns:p14="http://schemas.microsoft.com/office/powerpoint/2010/main" val="3507347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22280FC-7B50-D432-7029-35F9D9A732BD}"/>
              </a:ext>
            </a:extLst>
          </p:cNvPr>
          <p:cNvSpPr/>
          <p:nvPr userDrawn="1"/>
        </p:nvSpPr>
        <p:spPr>
          <a:xfrm rot="10800000">
            <a:off x="1600200" y="723720"/>
            <a:ext cx="10591800" cy="613428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C8A83F7C-68FF-0E0B-491D-61448AF8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 Placeholder 6">
            <a:extLst>
              <a:ext uri="{FF2B5EF4-FFF2-40B4-BE49-F238E27FC236}">
                <a16:creationId xmlns:a16="http://schemas.microsoft.com/office/drawing/2014/main" id="{7CCA8FB0-C1B2-2647-F366-88709BF68BD3}"/>
              </a:ext>
            </a:extLst>
          </p:cNvPr>
          <p:cNvSpPr>
            <a:spLocks noGrp="1"/>
          </p:cNvSpPr>
          <p:nvPr>
            <p:ph type="body" sz="quarter" idx="10" hasCustomPrompt="1"/>
          </p:nvPr>
        </p:nvSpPr>
        <p:spPr>
          <a:xfrm>
            <a:off x="2607297" y="3633168"/>
            <a:ext cx="7232650" cy="835025"/>
          </a:xfrm>
          <a:prstGeom prst="rect">
            <a:avLst/>
          </a:prstGeom>
        </p:spPr>
        <p:txBody>
          <a:bodyPr>
            <a:normAutofit/>
          </a:bodyPr>
          <a:lstStyle>
            <a:lvl1pPr marL="0" indent="0">
              <a:buNone/>
              <a:defRPr sz="2800">
                <a:solidFill>
                  <a:schemeClr val="bg1"/>
                </a:solidFill>
              </a:defRPr>
            </a:lvl1pPr>
          </a:lstStyle>
          <a:p>
            <a:pPr lvl="0"/>
            <a:r>
              <a:rPr lang="en-US" dirty="0"/>
              <a:t>Subtitle Here</a:t>
            </a:r>
          </a:p>
        </p:txBody>
      </p:sp>
      <p:sp>
        <p:nvSpPr>
          <p:cNvPr id="9" name="Title 7">
            <a:extLst>
              <a:ext uri="{FF2B5EF4-FFF2-40B4-BE49-F238E27FC236}">
                <a16:creationId xmlns:a16="http://schemas.microsoft.com/office/drawing/2014/main" id="{72A5D44D-7E10-0876-6EF4-6D45195058BC}"/>
              </a:ext>
            </a:extLst>
          </p:cNvPr>
          <p:cNvSpPr>
            <a:spLocks noGrp="1"/>
          </p:cNvSpPr>
          <p:nvPr>
            <p:ph type="title" hasCustomPrompt="1"/>
          </p:nvPr>
        </p:nvSpPr>
        <p:spPr>
          <a:xfrm>
            <a:off x="2607365" y="2713382"/>
            <a:ext cx="8912089" cy="906533"/>
          </a:xfrm>
          <a:prstGeom prst="rect">
            <a:avLst/>
          </a:prstGeom>
        </p:spPr>
        <p:txBody>
          <a:bodyPr/>
          <a:lstStyle>
            <a:lvl1pPr>
              <a:defRPr b="1">
                <a:solidFill>
                  <a:schemeClr val="bg1"/>
                </a:solidFill>
              </a:defRPr>
            </a:lvl1pPr>
          </a:lstStyle>
          <a:p>
            <a:r>
              <a:rPr lang="en-US" dirty="0"/>
              <a:t>Presentation Title </a:t>
            </a:r>
          </a:p>
        </p:txBody>
      </p:sp>
      <p:sp>
        <p:nvSpPr>
          <p:cNvPr id="10" name="Text Placeholder 22">
            <a:extLst>
              <a:ext uri="{FF2B5EF4-FFF2-40B4-BE49-F238E27FC236}">
                <a16:creationId xmlns:a16="http://schemas.microsoft.com/office/drawing/2014/main" id="{8446CA03-AF7D-4833-4EE9-23EFAAA527CA}"/>
              </a:ext>
            </a:extLst>
          </p:cNvPr>
          <p:cNvSpPr>
            <a:spLocks noGrp="1"/>
          </p:cNvSpPr>
          <p:nvPr>
            <p:ph type="body" sz="quarter" idx="11" hasCustomPrompt="1"/>
          </p:nvPr>
        </p:nvSpPr>
        <p:spPr>
          <a:xfrm>
            <a:off x="2607297" y="4900614"/>
            <a:ext cx="7232650" cy="387004"/>
          </a:xfrm>
          <a:prstGeom prst="rect">
            <a:avLst/>
          </a:prstGeom>
        </p:spPr>
        <p:txBody>
          <a:bodyPr>
            <a:normAutofit/>
          </a:bodyPr>
          <a:lstStyle>
            <a:lvl1pPr marL="0" indent="0">
              <a:buNone/>
              <a:defRPr sz="2000" b="1">
                <a:solidFill>
                  <a:schemeClr val="bg1"/>
                </a:solidFill>
              </a:defRPr>
            </a:lvl1pPr>
          </a:lstStyle>
          <a:p>
            <a:pPr lvl="0"/>
            <a:r>
              <a:rPr lang="en-US" dirty="0"/>
              <a:t>Presenter Name </a:t>
            </a:r>
          </a:p>
        </p:txBody>
      </p:sp>
      <p:sp>
        <p:nvSpPr>
          <p:cNvPr id="11" name="Text Placeholder 22">
            <a:extLst>
              <a:ext uri="{FF2B5EF4-FFF2-40B4-BE49-F238E27FC236}">
                <a16:creationId xmlns:a16="http://schemas.microsoft.com/office/drawing/2014/main" id="{71B62587-DBA6-48DC-8276-A1DA718B78B3}"/>
              </a:ext>
            </a:extLst>
          </p:cNvPr>
          <p:cNvSpPr>
            <a:spLocks noGrp="1"/>
          </p:cNvSpPr>
          <p:nvPr>
            <p:ph type="body" sz="quarter" idx="12" hasCustomPrompt="1"/>
          </p:nvPr>
        </p:nvSpPr>
        <p:spPr>
          <a:xfrm>
            <a:off x="2607297" y="5300871"/>
            <a:ext cx="7232650" cy="387004"/>
          </a:xfrm>
          <a:prstGeom prst="rect">
            <a:avLst/>
          </a:prstGeom>
        </p:spPr>
        <p:txBody>
          <a:bodyPr>
            <a:normAutofit/>
          </a:bodyPr>
          <a:lstStyle>
            <a:lvl1pPr marL="0" indent="0">
              <a:buNone/>
              <a:defRPr sz="2000">
                <a:solidFill>
                  <a:schemeClr val="bg1"/>
                </a:solidFill>
              </a:defRPr>
            </a:lvl1pPr>
          </a:lstStyle>
          <a:p>
            <a:pPr lvl="0"/>
            <a:r>
              <a:rPr lang="en-US" dirty="0"/>
              <a:t>DD Month YYYY</a:t>
            </a:r>
          </a:p>
        </p:txBody>
      </p:sp>
    </p:spTree>
    <p:extLst>
      <p:ext uri="{BB962C8B-B14F-4D97-AF65-F5344CB8AC3E}">
        <p14:creationId xmlns:p14="http://schemas.microsoft.com/office/powerpoint/2010/main" val="1122555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46ACA7FA-41E2-D39D-7C18-CCD45928380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6" name="Freeform 41">
            <a:extLst>
              <a:ext uri="{FF2B5EF4-FFF2-40B4-BE49-F238E27FC236}">
                <a16:creationId xmlns:a16="http://schemas.microsoft.com/office/drawing/2014/main" id="{A74EB418-B933-F7A5-1A8C-996462DCEB3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7" name="Picture 6">
            <a:extLst>
              <a:ext uri="{FF2B5EF4-FFF2-40B4-BE49-F238E27FC236}">
                <a16:creationId xmlns:a16="http://schemas.microsoft.com/office/drawing/2014/main" id="{27414D02-5AB5-94DB-FADD-7CFD88292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grpSp>
        <p:nvGrpSpPr>
          <p:cNvPr id="21" name="Group 20">
            <a:extLst>
              <a:ext uri="{FF2B5EF4-FFF2-40B4-BE49-F238E27FC236}">
                <a16:creationId xmlns:a16="http://schemas.microsoft.com/office/drawing/2014/main" id="{15B1BFDA-651B-FD75-8573-5E1D7AFC0041}"/>
              </a:ext>
            </a:extLst>
          </p:cNvPr>
          <p:cNvGrpSpPr/>
          <p:nvPr userDrawn="1"/>
        </p:nvGrpSpPr>
        <p:grpSpPr>
          <a:xfrm>
            <a:off x="-595220" y="2451645"/>
            <a:ext cx="13382437" cy="2561518"/>
            <a:chOff x="-57087" y="2030070"/>
            <a:chExt cx="14061113" cy="1162810"/>
          </a:xfrm>
        </p:grpSpPr>
        <p:sp>
          <p:nvSpPr>
            <p:cNvPr id="22" name="Freeform 41">
              <a:extLst>
                <a:ext uri="{FF2B5EF4-FFF2-40B4-BE49-F238E27FC236}">
                  <a16:creationId xmlns:a16="http://schemas.microsoft.com/office/drawing/2014/main" id="{C95A9EEB-FAF0-95A8-2AF5-50D11F9E5C34}"/>
                </a:ext>
              </a:extLst>
            </p:cNvPr>
            <p:cNvSpPr/>
            <p:nvPr/>
          </p:nvSpPr>
          <p:spPr>
            <a:xfrm>
              <a:off x="1553111" y="2030070"/>
              <a:ext cx="10840720" cy="1162810"/>
            </a:xfrm>
            <a:prstGeom prst="roundRect">
              <a:avLst>
                <a:gd name="adj" fmla="val 9976"/>
              </a:avLst>
            </a:pr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200" b="1" dirty="0"/>
                <a:t>Building a Sustainable and Low-Carbon Future </a:t>
              </a:r>
            </a:p>
            <a:p>
              <a:pPr algn="ctr"/>
              <a:r>
                <a:rPr lang="en-US" sz="3200" b="1" dirty="0"/>
                <a:t>to </a:t>
              </a:r>
              <a:r>
                <a:rPr lang="en-US" sz="3200" b="1" dirty="0" err="1"/>
                <a:t>Maximise</a:t>
              </a:r>
              <a:r>
                <a:rPr lang="en-US" sz="3200" b="1" dirty="0"/>
                <a:t> Value for Oman</a:t>
              </a:r>
              <a:endParaRPr lang="en-OM" sz="3200" b="1" dirty="0"/>
            </a:p>
          </p:txBody>
        </p:sp>
        <p:sp>
          <p:nvSpPr>
            <p:cNvPr id="23" name="Rectangle 22">
              <a:extLst>
                <a:ext uri="{FF2B5EF4-FFF2-40B4-BE49-F238E27FC236}">
                  <a16:creationId xmlns:a16="http://schemas.microsoft.com/office/drawing/2014/main" id="{5AD978F0-93B6-96A1-FFFE-4774532182A8}"/>
                </a:ext>
              </a:extLst>
            </p:cNvPr>
            <p:cNvSpPr/>
            <p:nvPr/>
          </p:nvSpPr>
          <p:spPr>
            <a:xfrm>
              <a:off x="-57087" y="2166079"/>
              <a:ext cx="14061113" cy="475451"/>
            </a:xfrm>
            <a:prstGeom prst="rect">
              <a:avLst/>
            </a:prstGeom>
          </p:spPr>
          <p:txBody>
            <a:bodyPr wrap="square">
              <a:spAutoFit/>
            </a:bodyPr>
            <a:lstStyle/>
            <a:p>
              <a:pPr algn="ctr">
                <a:lnSpc>
                  <a:spcPts val="3500"/>
                </a:lnSpc>
              </a:pPr>
              <a:endParaRPr lang="id-ID" sz="1600" b="1" dirty="0">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grpSp>
      <p:sp>
        <p:nvSpPr>
          <p:cNvPr id="24" name="TextBox 23">
            <a:extLst>
              <a:ext uri="{FF2B5EF4-FFF2-40B4-BE49-F238E27FC236}">
                <a16:creationId xmlns:a16="http://schemas.microsoft.com/office/drawing/2014/main" id="{E36F1ADA-6953-0FB4-B975-A6358B31DC8F}"/>
              </a:ext>
            </a:extLst>
          </p:cNvPr>
          <p:cNvSpPr txBox="1"/>
          <p:nvPr userDrawn="1"/>
        </p:nvSpPr>
        <p:spPr>
          <a:xfrm>
            <a:off x="4319269" y="1266225"/>
            <a:ext cx="3553460" cy="646331"/>
          </a:xfrm>
          <a:prstGeom prst="rect">
            <a:avLst/>
          </a:prstGeom>
          <a:noFill/>
        </p:spPr>
        <p:txBody>
          <a:bodyPr wrap="square" rtlCol="0">
            <a:spAutoFit/>
          </a:bodyPr>
          <a:lstStyle/>
          <a:p>
            <a:pPr algn="ctr"/>
            <a:r>
              <a:rPr lang="en-US" sz="3600" b="1" dirty="0">
                <a:solidFill>
                  <a:srgbClr val="00B477"/>
                </a:solidFill>
                <a:latin typeface="Segoe UI" panose="020B0502040204020203" pitchFamily="34" charset="0"/>
                <a:cs typeface="Segoe UI" panose="020B0502040204020203" pitchFamily="34" charset="0"/>
              </a:rPr>
              <a:t>Our Purpose </a:t>
            </a:r>
          </a:p>
        </p:txBody>
      </p:sp>
      <p:sp>
        <p:nvSpPr>
          <p:cNvPr id="3" name="Slide Number Placeholder 2">
            <a:extLst>
              <a:ext uri="{FF2B5EF4-FFF2-40B4-BE49-F238E27FC236}">
                <a16:creationId xmlns:a16="http://schemas.microsoft.com/office/drawing/2014/main" id="{49D849EB-DE31-7486-7B69-F0FA398F3398}"/>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55729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e Values">
    <p:spTree>
      <p:nvGrpSpPr>
        <p:cNvPr id="1" name=""/>
        <p:cNvGrpSpPr/>
        <p:nvPr/>
      </p:nvGrpSpPr>
      <p:grpSpPr>
        <a:xfrm>
          <a:off x="0" y="0"/>
          <a:ext cx="0" cy="0"/>
          <a:chOff x="0" y="0"/>
          <a:chExt cx="0" cy="0"/>
        </a:xfrm>
      </p:grpSpPr>
      <p:pic>
        <p:nvPicPr>
          <p:cNvPr id="6" name="Picture 5" descr="A black background with green dots&#10;&#10;AI-generated content may be incorrect.">
            <a:extLst>
              <a:ext uri="{FF2B5EF4-FFF2-40B4-BE49-F238E27FC236}">
                <a16:creationId xmlns:a16="http://schemas.microsoft.com/office/drawing/2014/main" id="{6E65F0D5-AB3E-0347-7B14-66647641613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7" name="Rectangle: Rounded Corners 6">
            <a:extLst>
              <a:ext uri="{FF2B5EF4-FFF2-40B4-BE49-F238E27FC236}">
                <a16:creationId xmlns:a16="http://schemas.microsoft.com/office/drawing/2014/main" id="{CA8193DF-B34C-B2B6-045B-6BB603F7C179}"/>
              </a:ext>
            </a:extLst>
          </p:cNvPr>
          <p:cNvSpPr/>
          <p:nvPr userDrawn="1"/>
        </p:nvSpPr>
        <p:spPr>
          <a:xfrm>
            <a:off x="8653341" y="3184500"/>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E5D534B-F3DC-D127-E43C-03D4F77B879D}"/>
              </a:ext>
            </a:extLst>
          </p:cNvPr>
          <p:cNvSpPr/>
          <p:nvPr userDrawn="1"/>
        </p:nvSpPr>
        <p:spPr>
          <a:xfrm>
            <a:off x="4903955" y="3184500"/>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44345F-9F6A-B9EA-27A5-64D5DCCF3CCD}"/>
              </a:ext>
            </a:extLst>
          </p:cNvPr>
          <p:cNvSpPr txBox="1"/>
          <p:nvPr userDrawn="1"/>
        </p:nvSpPr>
        <p:spPr>
          <a:xfrm>
            <a:off x="2429684" y="1371618"/>
            <a:ext cx="7332632" cy="1323439"/>
          </a:xfrm>
          <a:prstGeom prst="rect">
            <a:avLst/>
          </a:prstGeom>
          <a:noFill/>
        </p:spPr>
        <p:txBody>
          <a:bodyPr wrap="square" rtlCol="0">
            <a:spAutoFit/>
          </a:bodyPr>
          <a:lstStyle/>
          <a:p>
            <a:pPr algn="ctr"/>
            <a:r>
              <a:rPr lang="en-US" sz="3200" b="1" dirty="0">
                <a:solidFill>
                  <a:srgbClr val="00B477"/>
                </a:solidFill>
                <a:latin typeface="Segoe UI" panose="020B0502040204020203" pitchFamily="34" charset="0"/>
                <a:cs typeface="Segoe UI" panose="020B0502040204020203" pitchFamily="34" charset="0"/>
              </a:rPr>
              <a:t>Our Core Values </a:t>
            </a:r>
          </a:p>
          <a:p>
            <a:pPr algn="ctr"/>
            <a:r>
              <a:rPr lang="en-US" sz="2400" dirty="0">
                <a:solidFill>
                  <a:srgbClr val="00B477"/>
                </a:solidFill>
                <a:latin typeface="Segoe UI" panose="020B0502040204020203" pitchFamily="34" charset="0"/>
                <a:cs typeface="Segoe UI" panose="020B0502040204020203" pitchFamily="34" charset="0"/>
              </a:rPr>
              <a:t>remain at the heart of everything we do in PDO, throughout our Journey of Transformation</a:t>
            </a:r>
          </a:p>
        </p:txBody>
      </p:sp>
      <p:sp>
        <p:nvSpPr>
          <p:cNvPr id="10" name="Freeform 41">
            <a:extLst>
              <a:ext uri="{FF2B5EF4-FFF2-40B4-BE49-F238E27FC236}">
                <a16:creationId xmlns:a16="http://schemas.microsoft.com/office/drawing/2014/main" id="{958F0023-BA1B-48E0-D6C8-6D9AD0E27B45}"/>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11" name="Picture 10">
            <a:extLst>
              <a:ext uri="{FF2B5EF4-FFF2-40B4-BE49-F238E27FC236}">
                <a16:creationId xmlns:a16="http://schemas.microsoft.com/office/drawing/2014/main" id="{815FD467-8D5C-2D48-750A-13E8E5F1BE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2" name="Rectangle: Rounded Corners 11">
            <a:extLst>
              <a:ext uri="{FF2B5EF4-FFF2-40B4-BE49-F238E27FC236}">
                <a16:creationId xmlns:a16="http://schemas.microsoft.com/office/drawing/2014/main" id="{69F297DB-B7C2-4148-1E62-A1B2F245735C}"/>
              </a:ext>
            </a:extLst>
          </p:cNvPr>
          <p:cNvSpPr/>
          <p:nvPr userDrawn="1"/>
        </p:nvSpPr>
        <p:spPr>
          <a:xfrm>
            <a:off x="1153099" y="3105241"/>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B7CAA7E-F907-998E-57B9-C6348D944363}"/>
              </a:ext>
            </a:extLst>
          </p:cNvPr>
          <p:cNvGrpSpPr/>
          <p:nvPr userDrawn="1"/>
        </p:nvGrpSpPr>
        <p:grpSpPr>
          <a:xfrm>
            <a:off x="0" y="4511848"/>
            <a:ext cx="12192001" cy="820999"/>
            <a:chOff x="-1" y="5180845"/>
            <a:chExt cx="12192001" cy="820999"/>
          </a:xfrm>
        </p:grpSpPr>
        <p:cxnSp>
          <p:nvCxnSpPr>
            <p:cNvPr id="14" name="Straight Connector 13">
              <a:extLst>
                <a:ext uri="{FF2B5EF4-FFF2-40B4-BE49-F238E27FC236}">
                  <a16:creationId xmlns:a16="http://schemas.microsoft.com/office/drawing/2014/main" id="{62C97868-CB3F-7724-1BF8-CE7EA5BFB60D}"/>
                </a:ext>
              </a:extLst>
            </p:cNvPr>
            <p:cNvCxnSpPr>
              <a:cxnSpLocks/>
            </p:cNvCxnSpPr>
            <p:nvPr/>
          </p:nvCxnSpPr>
          <p:spPr>
            <a:xfrm>
              <a:off x="-1" y="5257597"/>
              <a:ext cx="12192001" cy="0"/>
            </a:xfrm>
            <a:prstGeom prst="line">
              <a:avLst/>
            </a:prstGeom>
            <a:ln w="12700">
              <a:solidFill>
                <a:schemeClr val="accent1">
                  <a:lumMod val="40000"/>
                  <a:lumOff val="60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54E8CE9-DA1E-4DCB-E04F-9D6C76870C2C}"/>
                </a:ext>
              </a:extLst>
            </p:cNvPr>
            <p:cNvGrpSpPr/>
            <p:nvPr/>
          </p:nvGrpSpPr>
          <p:grpSpPr>
            <a:xfrm>
              <a:off x="1510021" y="5180845"/>
              <a:ext cx="9161708" cy="156207"/>
              <a:chOff x="1678813" y="5180845"/>
              <a:chExt cx="9161708" cy="156207"/>
            </a:xfrm>
          </p:grpSpPr>
          <p:sp>
            <p:nvSpPr>
              <p:cNvPr id="19" name="Rectangle: Rounded Corners 18">
                <a:extLst>
                  <a:ext uri="{FF2B5EF4-FFF2-40B4-BE49-F238E27FC236}">
                    <a16:creationId xmlns:a16="http://schemas.microsoft.com/office/drawing/2014/main" id="{1AB6492C-D7ED-33B9-8202-A7FB5D8FB4DB}"/>
                  </a:ext>
                </a:extLst>
              </p:cNvPr>
              <p:cNvSpPr/>
              <p:nvPr/>
            </p:nvSpPr>
            <p:spPr>
              <a:xfrm>
                <a:off x="1903669" y="5188948"/>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9A2E882-07D4-784C-EB51-69B37E999489}"/>
                  </a:ext>
                </a:extLst>
              </p:cNvPr>
              <p:cNvSpPr/>
              <p:nvPr/>
            </p:nvSpPr>
            <p:spPr>
              <a:xfrm>
                <a:off x="1678813" y="5187148"/>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B5DF72F3-9C4A-3897-6EB4-A20A99AF5197}"/>
                  </a:ext>
                </a:extLst>
              </p:cNvPr>
              <p:cNvSpPr/>
              <p:nvPr/>
            </p:nvSpPr>
            <p:spPr>
              <a:xfrm>
                <a:off x="5659047" y="5182645"/>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CAC10A6-B62D-041E-2C0E-1559E28001C0}"/>
                  </a:ext>
                </a:extLst>
              </p:cNvPr>
              <p:cNvSpPr/>
              <p:nvPr/>
            </p:nvSpPr>
            <p:spPr>
              <a:xfrm>
                <a:off x="5434191" y="5180845"/>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2A8369A-ED95-C5FB-CDA4-B34C89DAEB44}"/>
                  </a:ext>
                </a:extLst>
              </p:cNvPr>
              <p:cNvSpPr/>
              <p:nvPr/>
            </p:nvSpPr>
            <p:spPr>
              <a:xfrm>
                <a:off x="9405647" y="5184445"/>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127AFD-A129-E962-4787-817A172747B3}"/>
                  </a:ext>
                </a:extLst>
              </p:cNvPr>
              <p:cNvSpPr/>
              <p:nvPr/>
            </p:nvSpPr>
            <p:spPr>
              <a:xfrm>
                <a:off x="9180791" y="5182645"/>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1A74ED3-DBF6-4C24-B641-C1636A54A018}"/>
                </a:ext>
              </a:extLst>
            </p:cNvPr>
            <p:cNvSpPr txBox="1"/>
            <p:nvPr/>
          </p:nvSpPr>
          <p:spPr>
            <a:xfrm>
              <a:off x="1114927"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Honesty </a:t>
              </a:r>
              <a:r>
                <a:rPr lang="id-ID" sz="2800" b="1" dirty="0">
                  <a:latin typeface="Segoe UI" panose="020B0502040204020203" pitchFamily="34" charset="0"/>
                  <a:ea typeface="Roboto Black" panose="02000000000000000000" pitchFamily="2" charset="0"/>
                  <a:cs typeface="Segoe UI" panose="020B0502040204020203" pitchFamily="34" charset="0"/>
                </a:rPr>
                <a:t> </a:t>
              </a:r>
            </a:p>
          </p:txBody>
        </p:sp>
        <p:sp>
          <p:nvSpPr>
            <p:cNvPr id="17" name="TextBox 16">
              <a:extLst>
                <a:ext uri="{FF2B5EF4-FFF2-40B4-BE49-F238E27FC236}">
                  <a16:creationId xmlns:a16="http://schemas.microsoft.com/office/drawing/2014/main" id="{70386918-A269-693E-E1A6-191772C2162C}"/>
                </a:ext>
              </a:extLst>
            </p:cNvPr>
            <p:cNvSpPr txBox="1"/>
            <p:nvPr/>
          </p:nvSpPr>
          <p:spPr>
            <a:xfrm>
              <a:off x="4864311"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Integrity </a:t>
              </a:r>
              <a:endParaRPr lang="id-ID" sz="2800" b="1" dirty="0">
                <a:latin typeface="Segoe UI" panose="020B0502040204020203" pitchFamily="34" charset="0"/>
                <a:ea typeface="Roboto Black" panose="02000000000000000000" pitchFamily="2" charset="0"/>
                <a:cs typeface="Segoe UI" panose="020B0502040204020203" pitchFamily="34" charset="0"/>
              </a:endParaRPr>
            </a:p>
          </p:txBody>
        </p:sp>
        <p:sp>
          <p:nvSpPr>
            <p:cNvPr id="18" name="TextBox 17">
              <a:extLst>
                <a:ext uri="{FF2B5EF4-FFF2-40B4-BE49-F238E27FC236}">
                  <a16:creationId xmlns:a16="http://schemas.microsoft.com/office/drawing/2014/main" id="{07C06C8F-602B-D0CA-0E90-75A3B08977E4}"/>
                </a:ext>
              </a:extLst>
            </p:cNvPr>
            <p:cNvSpPr txBox="1"/>
            <p:nvPr/>
          </p:nvSpPr>
          <p:spPr>
            <a:xfrm>
              <a:off x="8615167"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Respect </a:t>
              </a:r>
              <a:endParaRPr lang="id-ID" sz="2800" b="1" dirty="0">
                <a:latin typeface="Segoe UI" panose="020B0502040204020203" pitchFamily="34" charset="0"/>
                <a:ea typeface="Roboto Black" panose="02000000000000000000" pitchFamily="2" charset="0"/>
                <a:cs typeface="Segoe UI" panose="020B0502040204020203" pitchFamily="34" charset="0"/>
              </a:endParaRPr>
            </a:p>
          </p:txBody>
        </p:sp>
      </p:grpSp>
      <p:pic>
        <p:nvPicPr>
          <p:cNvPr id="25" name="Picture 24">
            <a:extLst>
              <a:ext uri="{FF2B5EF4-FFF2-40B4-BE49-F238E27FC236}">
                <a16:creationId xmlns:a16="http://schemas.microsoft.com/office/drawing/2014/main" id="{D0C265EC-2697-6F05-4899-5993290E7282}"/>
              </a:ext>
            </a:extLst>
          </p:cNvPr>
          <p:cNvPicPr>
            <a:picLocks noChangeAspect="1"/>
          </p:cNvPicPr>
          <p:nvPr userDrawn="1"/>
        </p:nvPicPr>
        <p:blipFill>
          <a:blip r:embed="rId4"/>
          <a:srcRect l="28025" t="27484" r="28225" b="26689"/>
          <a:stretch/>
        </p:blipFill>
        <p:spPr>
          <a:xfrm>
            <a:off x="1942769" y="3470693"/>
            <a:ext cx="804749" cy="771097"/>
          </a:xfrm>
          <a:prstGeom prst="rect">
            <a:avLst/>
          </a:prstGeom>
        </p:spPr>
      </p:pic>
      <p:pic>
        <p:nvPicPr>
          <p:cNvPr id="26" name="Picture 25">
            <a:extLst>
              <a:ext uri="{FF2B5EF4-FFF2-40B4-BE49-F238E27FC236}">
                <a16:creationId xmlns:a16="http://schemas.microsoft.com/office/drawing/2014/main" id="{80C6155A-928C-4D24-9F41-0C2019838CE5}"/>
              </a:ext>
            </a:extLst>
          </p:cNvPr>
          <p:cNvPicPr>
            <a:picLocks noChangeAspect="1"/>
          </p:cNvPicPr>
          <p:nvPr userDrawn="1"/>
        </p:nvPicPr>
        <p:blipFill>
          <a:blip r:embed="rId5"/>
          <a:srcRect l="27047" t="30435" r="26504" b="25466"/>
          <a:stretch/>
        </p:blipFill>
        <p:spPr>
          <a:xfrm>
            <a:off x="5637520" y="3470693"/>
            <a:ext cx="887847" cy="771097"/>
          </a:xfrm>
          <a:prstGeom prst="rect">
            <a:avLst/>
          </a:prstGeom>
        </p:spPr>
      </p:pic>
      <p:pic>
        <p:nvPicPr>
          <p:cNvPr id="27" name="Picture 26">
            <a:extLst>
              <a:ext uri="{FF2B5EF4-FFF2-40B4-BE49-F238E27FC236}">
                <a16:creationId xmlns:a16="http://schemas.microsoft.com/office/drawing/2014/main" id="{BF452170-B645-822F-56D9-B389A5C780BF}"/>
              </a:ext>
            </a:extLst>
          </p:cNvPr>
          <p:cNvPicPr>
            <a:picLocks noChangeAspect="1"/>
          </p:cNvPicPr>
          <p:nvPr userDrawn="1"/>
        </p:nvPicPr>
        <p:blipFill>
          <a:blip r:embed="rId6"/>
          <a:srcRect l="28342" t="26203" r="32696" b="27174"/>
          <a:stretch/>
        </p:blipFill>
        <p:spPr>
          <a:xfrm>
            <a:off x="9460172" y="3470693"/>
            <a:ext cx="770426" cy="843331"/>
          </a:xfrm>
          <a:prstGeom prst="rect">
            <a:avLst/>
          </a:prstGeom>
        </p:spPr>
      </p:pic>
      <p:sp>
        <p:nvSpPr>
          <p:cNvPr id="2" name="Slide Number Placeholder 1">
            <a:extLst>
              <a:ext uri="{FF2B5EF4-FFF2-40B4-BE49-F238E27FC236}">
                <a16:creationId xmlns:a16="http://schemas.microsoft.com/office/drawing/2014/main" id="{46B90DC7-9E23-B921-D011-3A6F02D7D1DB}"/>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4357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PDO">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F46B878-DDFA-5B9B-9602-68CC89A7EF48}"/>
              </a:ext>
            </a:extLst>
          </p:cNvPr>
          <p:cNvPicPr>
            <a:picLocks noChangeAspect="1"/>
          </p:cNvPicPr>
          <p:nvPr userDrawn="1"/>
        </p:nvPicPr>
        <p:blipFill>
          <a:blip r:embed="rId2"/>
          <a:srcRect b="16976"/>
          <a:stretch/>
        </p:blipFill>
        <p:spPr>
          <a:xfrm>
            <a:off x="4735946" y="3967843"/>
            <a:ext cx="7456054" cy="2890157"/>
          </a:xfrm>
          <a:prstGeom prst="rect">
            <a:avLst/>
          </a:prstGeom>
        </p:spPr>
      </p:pic>
      <p:sp>
        <p:nvSpPr>
          <p:cNvPr id="32" name="Rectangle: Rounded Corners 31">
            <a:extLst>
              <a:ext uri="{FF2B5EF4-FFF2-40B4-BE49-F238E27FC236}">
                <a16:creationId xmlns:a16="http://schemas.microsoft.com/office/drawing/2014/main" id="{B0C89F0A-B68D-9B0D-52F9-77D24C323ECD}"/>
              </a:ext>
            </a:extLst>
          </p:cNvPr>
          <p:cNvSpPr/>
          <p:nvPr userDrawn="1"/>
        </p:nvSpPr>
        <p:spPr>
          <a:xfrm>
            <a:off x="5900468" y="1069088"/>
            <a:ext cx="5745398" cy="5279954"/>
          </a:xfrm>
          <a:prstGeom prst="roundRect">
            <a:avLst>
              <a:gd name="adj" fmla="val 30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739FD61E-223F-CAB7-0813-D9E00E911980}"/>
              </a:ext>
            </a:extLst>
          </p:cNvPr>
          <p:cNvCxnSpPr>
            <a:cxnSpLocks/>
          </p:cNvCxnSpPr>
          <p:nvPr userDrawn="1"/>
        </p:nvCxnSpPr>
        <p:spPr>
          <a:xfrm>
            <a:off x="7233531" y="4413691"/>
            <a:ext cx="3820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0D104088-B8CB-C38E-9688-F0C38326CC09}"/>
              </a:ext>
            </a:extLst>
          </p:cNvPr>
          <p:cNvSpPr txBox="1">
            <a:spLocks/>
          </p:cNvSpPr>
          <p:nvPr userDrawn="1"/>
        </p:nvSpPr>
        <p:spPr>
          <a:xfrm>
            <a:off x="450884" y="1769382"/>
            <a:ext cx="4816028" cy="2770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600" b="1" dirty="0">
                <a:latin typeface="Open Sans" panose="020B0606030504020204" pitchFamily="34" charset="0"/>
                <a:ea typeface="Open Sans" panose="020B0606030504020204" pitchFamily="34" charset="0"/>
                <a:cs typeface="Open Sans" panose="020B0606030504020204" pitchFamily="34" charset="0"/>
              </a:rPr>
              <a:t>Petroleum Development Oman (PDO) </a:t>
            </a:r>
            <a:r>
              <a:rPr lang="en-US" sz="1600" dirty="0">
                <a:latin typeface="Open Sans" panose="020B0606030504020204" pitchFamily="34" charset="0"/>
                <a:ea typeface="Open Sans" panose="020B0606030504020204" pitchFamily="34" charset="0"/>
                <a:cs typeface="Open Sans" panose="020B0606030504020204" pitchFamily="34" charset="0"/>
              </a:rPr>
              <a:t>is the leading exploration and production company in the Sultanate of Oman. We deliver the majority of the country's crude oil production and natural gas supply, but above all we focus on delivering excellence, growth and sustainable value creation within and well beyond our industry.</a:t>
            </a:r>
          </a:p>
        </p:txBody>
      </p:sp>
      <p:sp>
        <p:nvSpPr>
          <p:cNvPr id="35" name="TextBox 34">
            <a:extLst>
              <a:ext uri="{FF2B5EF4-FFF2-40B4-BE49-F238E27FC236}">
                <a16:creationId xmlns:a16="http://schemas.microsoft.com/office/drawing/2014/main" id="{91D23C78-2EDB-6892-9C90-51F140A9DA26}"/>
              </a:ext>
            </a:extLst>
          </p:cNvPr>
          <p:cNvSpPr txBox="1"/>
          <p:nvPr userDrawn="1"/>
        </p:nvSpPr>
        <p:spPr>
          <a:xfrm>
            <a:off x="7259205" y="2336826"/>
            <a:ext cx="2192560" cy="400110"/>
          </a:xfrm>
          <a:prstGeom prst="rect">
            <a:avLst/>
          </a:prstGeom>
          <a:noFill/>
        </p:spPr>
        <p:txBody>
          <a:bodyPr wrap="square" rtlCol="0" anchor="ctr">
            <a:spAutoFit/>
          </a:bodyPr>
          <a:lstStyle/>
          <a:p>
            <a:pPr algn="l"/>
            <a:r>
              <a:rPr lang="en-US" sz="2000" b="1" dirty="0">
                <a:solidFill>
                  <a:schemeClr val="accent1"/>
                </a:solidFill>
                <a:latin typeface="+mj-lt"/>
              </a:rPr>
              <a:t>EDO </a:t>
            </a:r>
          </a:p>
        </p:txBody>
      </p:sp>
      <p:sp>
        <p:nvSpPr>
          <p:cNvPr id="36" name="TextBox 35">
            <a:extLst>
              <a:ext uri="{FF2B5EF4-FFF2-40B4-BE49-F238E27FC236}">
                <a16:creationId xmlns:a16="http://schemas.microsoft.com/office/drawing/2014/main" id="{E0BD54FD-FC46-40AA-CB66-FAC51DD17B7B}"/>
              </a:ext>
            </a:extLst>
          </p:cNvPr>
          <p:cNvSpPr txBox="1"/>
          <p:nvPr userDrawn="1"/>
        </p:nvSpPr>
        <p:spPr>
          <a:xfrm>
            <a:off x="6128441" y="2694601"/>
            <a:ext cx="2119633" cy="554126"/>
          </a:xfrm>
          <a:prstGeom prst="rect">
            <a:avLst/>
          </a:prstGeom>
          <a:noFill/>
        </p:spPr>
        <p:txBody>
          <a:bodyPr wrap="square" rtlCol="0">
            <a:spAutoFit/>
          </a:bodyPr>
          <a:lstStyle/>
          <a:p>
            <a:pPr>
              <a:lnSpc>
                <a:spcPct val="150000"/>
              </a:lnSpc>
            </a:pPr>
            <a:r>
              <a:rPr lang="en-US" sz="1050" dirty="0">
                <a:solidFill>
                  <a:schemeClr val="bg2">
                    <a:lumMod val="50000"/>
                  </a:schemeClr>
                </a:solidFill>
                <a:latin typeface="Poppins" pitchFamily="2" charset="77"/>
                <a:cs typeface="Poppins" pitchFamily="2" charset="77"/>
              </a:rPr>
              <a:t>(Representing </a:t>
            </a:r>
          </a:p>
          <a:p>
            <a:pPr>
              <a:lnSpc>
                <a:spcPct val="150000"/>
              </a:lnSpc>
            </a:pPr>
            <a:r>
              <a:rPr lang="en-US" sz="1050" dirty="0">
                <a:solidFill>
                  <a:schemeClr val="bg2">
                    <a:lumMod val="50000"/>
                  </a:schemeClr>
                </a:solidFill>
                <a:latin typeface="Poppins" pitchFamily="2" charset="77"/>
                <a:cs typeface="Poppins" pitchFamily="2" charset="77"/>
              </a:rPr>
              <a:t>The Government of Oman) </a:t>
            </a:r>
            <a:endParaRPr lang="en-US" sz="1050" dirty="0">
              <a:solidFill>
                <a:schemeClr val="bg2">
                  <a:lumMod val="50000"/>
                </a:schemeClr>
              </a:solidFill>
            </a:endParaRPr>
          </a:p>
        </p:txBody>
      </p:sp>
      <p:sp>
        <p:nvSpPr>
          <p:cNvPr id="37" name="TextBox 36">
            <a:extLst>
              <a:ext uri="{FF2B5EF4-FFF2-40B4-BE49-F238E27FC236}">
                <a16:creationId xmlns:a16="http://schemas.microsoft.com/office/drawing/2014/main" id="{DC3BAD43-9BFF-4F5C-7ACE-FB2F5365B334}"/>
              </a:ext>
            </a:extLst>
          </p:cNvPr>
          <p:cNvSpPr txBox="1"/>
          <p:nvPr userDrawn="1"/>
        </p:nvSpPr>
        <p:spPr>
          <a:xfrm>
            <a:off x="10269133" y="2325349"/>
            <a:ext cx="2192560" cy="400110"/>
          </a:xfrm>
          <a:prstGeom prst="rect">
            <a:avLst/>
          </a:prstGeom>
          <a:noFill/>
        </p:spPr>
        <p:txBody>
          <a:bodyPr wrap="square" rtlCol="0" anchor="ctr">
            <a:spAutoFit/>
          </a:bodyPr>
          <a:lstStyle/>
          <a:p>
            <a:pPr algn="l"/>
            <a:r>
              <a:rPr lang="en-US" sz="2000" b="1" dirty="0">
                <a:solidFill>
                  <a:schemeClr val="accent1"/>
                </a:solidFill>
                <a:latin typeface="+mj-lt"/>
              </a:rPr>
              <a:t>Shell</a:t>
            </a:r>
          </a:p>
        </p:txBody>
      </p:sp>
      <p:sp>
        <p:nvSpPr>
          <p:cNvPr id="38" name="TextBox 37">
            <a:extLst>
              <a:ext uri="{FF2B5EF4-FFF2-40B4-BE49-F238E27FC236}">
                <a16:creationId xmlns:a16="http://schemas.microsoft.com/office/drawing/2014/main" id="{559DB1F9-8254-F1A3-7A79-7619E66DE871}"/>
              </a:ext>
            </a:extLst>
          </p:cNvPr>
          <p:cNvSpPr txBox="1"/>
          <p:nvPr userDrawn="1"/>
        </p:nvSpPr>
        <p:spPr>
          <a:xfrm>
            <a:off x="7259205" y="3375667"/>
            <a:ext cx="2192560" cy="400110"/>
          </a:xfrm>
          <a:prstGeom prst="rect">
            <a:avLst/>
          </a:prstGeom>
          <a:noFill/>
        </p:spPr>
        <p:txBody>
          <a:bodyPr wrap="square" rtlCol="0" anchor="ctr">
            <a:spAutoFit/>
          </a:bodyPr>
          <a:lstStyle/>
          <a:p>
            <a:pPr algn="l"/>
            <a:r>
              <a:rPr lang="en-US" sz="2000" b="1" dirty="0">
                <a:solidFill>
                  <a:schemeClr val="accent1"/>
                </a:solidFill>
                <a:latin typeface="+mj-lt"/>
              </a:rPr>
              <a:t>TotalEnergies </a:t>
            </a:r>
          </a:p>
        </p:txBody>
      </p:sp>
      <p:sp>
        <p:nvSpPr>
          <p:cNvPr id="39" name="TextBox 38">
            <a:extLst>
              <a:ext uri="{FF2B5EF4-FFF2-40B4-BE49-F238E27FC236}">
                <a16:creationId xmlns:a16="http://schemas.microsoft.com/office/drawing/2014/main" id="{549573A3-5C5B-81DC-075D-E61232DCF015}"/>
              </a:ext>
            </a:extLst>
          </p:cNvPr>
          <p:cNvSpPr txBox="1"/>
          <p:nvPr userDrawn="1"/>
        </p:nvSpPr>
        <p:spPr>
          <a:xfrm>
            <a:off x="10269133" y="3380998"/>
            <a:ext cx="2192560" cy="400110"/>
          </a:xfrm>
          <a:prstGeom prst="rect">
            <a:avLst/>
          </a:prstGeom>
          <a:noFill/>
        </p:spPr>
        <p:txBody>
          <a:bodyPr wrap="square" rtlCol="0" anchor="ctr">
            <a:spAutoFit/>
          </a:bodyPr>
          <a:lstStyle/>
          <a:p>
            <a:pPr algn="l"/>
            <a:r>
              <a:rPr lang="en-US" sz="2000" b="1" dirty="0">
                <a:solidFill>
                  <a:schemeClr val="accent1"/>
                </a:solidFill>
                <a:latin typeface="+mj-lt"/>
              </a:rPr>
              <a:t>PTTEP </a:t>
            </a:r>
          </a:p>
        </p:txBody>
      </p:sp>
      <p:cxnSp>
        <p:nvCxnSpPr>
          <p:cNvPr id="40" name="Straight Connector 39">
            <a:extLst>
              <a:ext uri="{FF2B5EF4-FFF2-40B4-BE49-F238E27FC236}">
                <a16:creationId xmlns:a16="http://schemas.microsoft.com/office/drawing/2014/main" id="{B698D485-E460-CDBB-896D-1F7C0D6B05D4}"/>
              </a:ext>
            </a:extLst>
          </p:cNvPr>
          <p:cNvCxnSpPr>
            <a:cxnSpLocks/>
          </p:cNvCxnSpPr>
          <p:nvPr userDrawn="1"/>
        </p:nvCxnSpPr>
        <p:spPr>
          <a:xfrm>
            <a:off x="7151449" y="2004323"/>
            <a:ext cx="3820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D4E5FF14-0EDA-137B-D1EE-7D9DCD3FFC31}"/>
              </a:ext>
            </a:extLst>
          </p:cNvPr>
          <p:cNvSpPr/>
          <p:nvPr userDrawn="1"/>
        </p:nvSpPr>
        <p:spPr>
          <a:xfrm>
            <a:off x="6128443" y="1865808"/>
            <a:ext cx="1130762" cy="316234"/>
          </a:xfrm>
          <a:prstGeom prst="roundRect">
            <a:avLst>
              <a:gd name="adj" fmla="val 24658"/>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Oil</a:t>
            </a:r>
            <a:r>
              <a:rPr lang="en-US" dirty="0"/>
              <a:t> </a:t>
            </a:r>
          </a:p>
        </p:txBody>
      </p:sp>
      <p:sp>
        <p:nvSpPr>
          <p:cNvPr id="42" name="TextBox 41">
            <a:extLst>
              <a:ext uri="{FF2B5EF4-FFF2-40B4-BE49-F238E27FC236}">
                <a16:creationId xmlns:a16="http://schemas.microsoft.com/office/drawing/2014/main" id="{9332CE1F-B773-5981-21AE-CD60485DDD95}"/>
              </a:ext>
            </a:extLst>
          </p:cNvPr>
          <p:cNvSpPr txBox="1"/>
          <p:nvPr userDrawn="1"/>
        </p:nvSpPr>
        <p:spPr>
          <a:xfrm>
            <a:off x="6578379" y="2367778"/>
            <a:ext cx="725672" cy="369332"/>
          </a:xfrm>
          <a:prstGeom prst="rect">
            <a:avLst/>
          </a:prstGeom>
          <a:noFill/>
        </p:spPr>
        <p:txBody>
          <a:bodyPr wrap="square">
            <a:spAutoFit/>
          </a:bodyPr>
          <a:lstStyle/>
          <a:p>
            <a:pPr algn="ctr"/>
            <a:r>
              <a:rPr lang="en-OM" sz="1800" b="1" dirty="0">
                <a:solidFill>
                  <a:schemeClr val="tx1">
                    <a:lumMod val="75000"/>
                    <a:lumOff val="25000"/>
                  </a:schemeClr>
                </a:solidFill>
                <a:latin typeface="Segoe UI" panose="020B0502040204020203" pitchFamily="34" charset="0"/>
                <a:cs typeface="Segoe UI" panose="020B0502040204020203" pitchFamily="34" charset="0"/>
              </a:rPr>
              <a:t>60%</a:t>
            </a:r>
          </a:p>
        </p:txBody>
      </p:sp>
      <p:sp>
        <p:nvSpPr>
          <p:cNvPr id="43" name="Rectangle: Rounded Corners 42">
            <a:extLst>
              <a:ext uri="{FF2B5EF4-FFF2-40B4-BE49-F238E27FC236}">
                <a16:creationId xmlns:a16="http://schemas.microsoft.com/office/drawing/2014/main" id="{EACD324D-E8B4-4325-0A00-4CAE56844776}"/>
              </a:ext>
            </a:extLst>
          </p:cNvPr>
          <p:cNvSpPr/>
          <p:nvPr userDrawn="1"/>
        </p:nvSpPr>
        <p:spPr>
          <a:xfrm>
            <a:off x="6128443" y="2367778"/>
            <a:ext cx="1130762"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60%</a:t>
            </a:r>
            <a:r>
              <a:rPr lang="en-US" dirty="0">
                <a:solidFill>
                  <a:sysClr val="windowText" lastClr="000000"/>
                </a:solidFill>
              </a:rPr>
              <a:t> </a:t>
            </a:r>
          </a:p>
        </p:txBody>
      </p:sp>
      <p:sp>
        <p:nvSpPr>
          <p:cNvPr id="44" name="Rectangle: Rounded Corners 43">
            <a:extLst>
              <a:ext uri="{FF2B5EF4-FFF2-40B4-BE49-F238E27FC236}">
                <a16:creationId xmlns:a16="http://schemas.microsoft.com/office/drawing/2014/main" id="{EC75071F-7086-3A33-6FDD-9D7E33CFF93E}"/>
              </a:ext>
            </a:extLst>
          </p:cNvPr>
          <p:cNvSpPr/>
          <p:nvPr userDrawn="1"/>
        </p:nvSpPr>
        <p:spPr>
          <a:xfrm>
            <a:off x="9168439" y="2380217"/>
            <a:ext cx="1105088"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34%</a:t>
            </a:r>
            <a:r>
              <a:rPr lang="en-US" dirty="0">
                <a:solidFill>
                  <a:sysClr val="windowText" lastClr="000000"/>
                </a:solidFill>
              </a:rPr>
              <a:t> </a:t>
            </a:r>
          </a:p>
        </p:txBody>
      </p:sp>
      <p:sp>
        <p:nvSpPr>
          <p:cNvPr id="45" name="Rectangle: Rounded Corners 44">
            <a:extLst>
              <a:ext uri="{FF2B5EF4-FFF2-40B4-BE49-F238E27FC236}">
                <a16:creationId xmlns:a16="http://schemas.microsoft.com/office/drawing/2014/main" id="{B03FB3FF-9612-EFB7-83AD-CA50C6F2499D}"/>
              </a:ext>
            </a:extLst>
          </p:cNvPr>
          <p:cNvSpPr/>
          <p:nvPr userDrawn="1"/>
        </p:nvSpPr>
        <p:spPr>
          <a:xfrm>
            <a:off x="6128441" y="3430363"/>
            <a:ext cx="1130764"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4%</a:t>
            </a:r>
            <a:r>
              <a:rPr lang="en-US" dirty="0">
                <a:solidFill>
                  <a:sysClr val="windowText" lastClr="000000"/>
                </a:solidFill>
              </a:rPr>
              <a:t> </a:t>
            </a:r>
          </a:p>
        </p:txBody>
      </p:sp>
      <p:sp>
        <p:nvSpPr>
          <p:cNvPr id="46" name="Rectangle: Rounded Corners 45">
            <a:extLst>
              <a:ext uri="{FF2B5EF4-FFF2-40B4-BE49-F238E27FC236}">
                <a16:creationId xmlns:a16="http://schemas.microsoft.com/office/drawing/2014/main" id="{4142DEC5-61C3-83C3-20D4-4F062651BC77}"/>
              </a:ext>
            </a:extLst>
          </p:cNvPr>
          <p:cNvSpPr/>
          <p:nvPr userDrawn="1"/>
        </p:nvSpPr>
        <p:spPr>
          <a:xfrm>
            <a:off x="9164045" y="3430363"/>
            <a:ext cx="1105088"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2%</a:t>
            </a:r>
            <a:r>
              <a:rPr lang="en-US" dirty="0">
                <a:solidFill>
                  <a:sysClr val="windowText" lastClr="000000"/>
                </a:solidFill>
              </a:rPr>
              <a:t> </a:t>
            </a:r>
          </a:p>
        </p:txBody>
      </p:sp>
      <p:sp>
        <p:nvSpPr>
          <p:cNvPr id="47" name="TextBox 46">
            <a:extLst>
              <a:ext uri="{FF2B5EF4-FFF2-40B4-BE49-F238E27FC236}">
                <a16:creationId xmlns:a16="http://schemas.microsoft.com/office/drawing/2014/main" id="{3978D882-7FEA-C7BE-3BD8-479C0630739A}"/>
              </a:ext>
            </a:extLst>
          </p:cNvPr>
          <p:cNvSpPr txBox="1"/>
          <p:nvPr userDrawn="1"/>
        </p:nvSpPr>
        <p:spPr>
          <a:xfrm>
            <a:off x="6546943" y="4783199"/>
            <a:ext cx="2192560" cy="400110"/>
          </a:xfrm>
          <a:prstGeom prst="rect">
            <a:avLst/>
          </a:prstGeom>
          <a:noFill/>
        </p:spPr>
        <p:txBody>
          <a:bodyPr wrap="square" rtlCol="0" anchor="ctr">
            <a:spAutoFit/>
          </a:bodyPr>
          <a:lstStyle/>
          <a:p>
            <a:pPr algn="ctr"/>
            <a:r>
              <a:rPr lang="en-US" sz="2000" b="1" dirty="0">
                <a:solidFill>
                  <a:schemeClr val="accent1"/>
                </a:solidFill>
                <a:latin typeface="+mj-lt"/>
              </a:rPr>
              <a:t>EDO </a:t>
            </a:r>
          </a:p>
        </p:txBody>
      </p:sp>
      <p:sp>
        <p:nvSpPr>
          <p:cNvPr id="48" name="TextBox 47">
            <a:extLst>
              <a:ext uri="{FF2B5EF4-FFF2-40B4-BE49-F238E27FC236}">
                <a16:creationId xmlns:a16="http://schemas.microsoft.com/office/drawing/2014/main" id="{82029E18-BBA5-646C-C8A6-BF7A79AD3278}"/>
              </a:ext>
            </a:extLst>
          </p:cNvPr>
          <p:cNvSpPr txBox="1"/>
          <p:nvPr userDrawn="1"/>
        </p:nvSpPr>
        <p:spPr>
          <a:xfrm>
            <a:off x="7966897" y="4787163"/>
            <a:ext cx="5470290" cy="311752"/>
          </a:xfrm>
          <a:prstGeom prst="rect">
            <a:avLst/>
          </a:prstGeom>
          <a:noFill/>
        </p:spPr>
        <p:txBody>
          <a:bodyPr wrap="square" rtlCol="0">
            <a:spAutoFit/>
          </a:bodyPr>
          <a:lstStyle/>
          <a:p>
            <a:pPr>
              <a:lnSpc>
                <a:spcPct val="150000"/>
              </a:lnSpc>
            </a:pPr>
            <a:r>
              <a:rPr lang="en-US" sz="1050" dirty="0">
                <a:solidFill>
                  <a:schemeClr val="bg2">
                    <a:lumMod val="50000"/>
                  </a:schemeClr>
                </a:solidFill>
                <a:latin typeface="Poppins" pitchFamily="2" charset="77"/>
                <a:cs typeface="Poppins" pitchFamily="2" charset="77"/>
              </a:rPr>
              <a:t>(Representing The Government of Oman) </a:t>
            </a:r>
            <a:endParaRPr lang="en-US" sz="1050" dirty="0">
              <a:solidFill>
                <a:schemeClr val="bg2">
                  <a:lumMod val="50000"/>
                </a:schemeClr>
              </a:solidFill>
            </a:endParaRPr>
          </a:p>
        </p:txBody>
      </p:sp>
      <p:sp>
        <p:nvSpPr>
          <p:cNvPr id="49" name="Rectangle: Rounded Corners 48">
            <a:extLst>
              <a:ext uri="{FF2B5EF4-FFF2-40B4-BE49-F238E27FC236}">
                <a16:creationId xmlns:a16="http://schemas.microsoft.com/office/drawing/2014/main" id="{88BCDA59-4ED8-4F15-71E8-F8CB0D58C5D5}"/>
              </a:ext>
            </a:extLst>
          </p:cNvPr>
          <p:cNvSpPr/>
          <p:nvPr userDrawn="1"/>
        </p:nvSpPr>
        <p:spPr>
          <a:xfrm>
            <a:off x="6128443" y="4275881"/>
            <a:ext cx="1130762" cy="315252"/>
          </a:xfrm>
          <a:prstGeom prst="roundRect">
            <a:avLst>
              <a:gd name="adj" fmla="val 24658"/>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Gas</a:t>
            </a:r>
            <a:r>
              <a:rPr lang="en-US" dirty="0"/>
              <a:t> </a:t>
            </a:r>
          </a:p>
        </p:txBody>
      </p:sp>
      <p:sp>
        <p:nvSpPr>
          <p:cNvPr id="50" name="TextBox 49">
            <a:extLst>
              <a:ext uri="{FF2B5EF4-FFF2-40B4-BE49-F238E27FC236}">
                <a16:creationId xmlns:a16="http://schemas.microsoft.com/office/drawing/2014/main" id="{C9F27CAD-C406-0FEC-E0F4-E2718DDBB92D}"/>
              </a:ext>
            </a:extLst>
          </p:cNvPr>
          <p:cNvSpPr txBox="1"/>
          <p:nvPr userDrawn="1"/>
        </p:nvSpPr>
        <p:spPr>
          <a:xfrm>
            <a:off x="6578379" y="4813977"/>
            <a:ext cx="725672" cy="369332"/>
          </a:xfrm>
          <a:prstGeom prst="rect">
            <a:avLst/>
          </a:prstGeom>
          <a:noFill/>
        </p:spPr>
        <p:txBody>
          <a:bodyPr wrap="square">
            <a:spAutoFit/>
          </a:bodyPr>
          <a:lstStyle/>
          <a:p>
            <a:pPr algn="ctr"/>
            <a:r>
              <a:rPr lang="en-OM" sz="1800" b="1" dirty="0">
                <a:solidFill>
                  <a:schemeClr val="tx1">
                    <a:lumMod val="75000"/>
                    <a:lumOff val="25000"/>
                  </a:schemeClr>
                </a:solidFill>
                <a:latin typeface="Segoe UI" panose="020B0502040204020203" pitchFamily="34" charset="0"/>
                <a:cs typeface="Segoe UI" panose="020B0502040204020203" pitchFamily="34" charset="0"/>
              </a:rPr>
              <a:t>60%</a:t>
            </a:r>
          </a:p>
        </p:txBody>
      </p:sp>
      <p:sp>
        <p:nvSpPr>
          <p:cNvPr id="51" name="Rectangle: Rounded Corners 50">
            <a:extLst>
              <a:ext uri="{FF2B5EF4-FFF2-40B4-BE49-F238E27FC236}">
                <a16:creationId xmlns:a16="http://schemas.microsoft.com/office/drawing/2014/main" id="{A6E268C6-EA4E-87DA-6BED-A99B9B7FEE90}"/>
              </a:ext>
            </a:extLst>
          </p:cNvPr>
          <p:cNvSpPr/>
          <p:nvPr userDrawn="1"/>
        </p:nvSpPr>
        <p:spPr>
          <a:xfrm>
            <a:off x="6128443" y="4813977"/>
            <a:ext cx="1130762"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100%</a:t>
            </a:r>
            <a:endParaRPr lang="en-US" dirty="0">
              <a:solidFill>
                <a:sysClr val="windowText" lastClr="000000"/>
              </a:solidFill>
            </a:endParaRPr>
          </a:p>
        </p:txBody>
      </p:sp>
      <p:sp>
        <p:nvSpPr>
          <p:cNvPr id="52" name="TextBox 51">
            <a:extLst>
              <a:ext uri="{FF2B5EF4-FFF2-40B4-BE49-F238E27FC236}">
                <a16:creationId xmlns:a16="http://schemas.microsoft.com/office/drawing/2014/main" id="{E86D0860-CACB-E76A-1CDD-6B97C394423C}"/>
              </a:ext>
            </a:extLst>
          </p:cNvPr>
          <p:cNvSpPr txBox="1"/>
          <p:nvPr userDrawn="1"/>
        </p:nvSpPr>
        <p:spPr>
          <a:xfrm>
            <a:off x="6049061" y="5204137"/>
            <a:ext cx="4644973" cy="584775"/>
          </a:xfrm>
          <a:prstGeom prst="rect">
            <a:avLst/>
          </a:prstGeom>
          <a:noFill/>
        </p:spPr>
        <p:txBody>
          <a:bodyPr wrap="square">
            <a:spAutoFit/>
          </a:bodyPr>
          <a:lstStyle/>
          <a:p>
            <a:r>
              <a:rPr lang="en-GB" sz="1600" dirty="0">
                <a:effectLst/>
                <a:latin typeface="Aptos" panose="020B0004020202020204" pitchFamily="34" charset="0"/>
                <a:ea typeface="Aptos" panose="020B0004020202020204" pitchFamily="34" charset="0"/>
              </a:rPr>
              <a:t>Gas fields and processing plants are operated by PDO exclusively on behalf of EDO. </a:t>
            </a:r>
            <a:endParaRPr lang="en-US" sz="1600" dirty="0"/>
          </a:p>
        </p:txBody>
      </p:sp>
      <p:sp>
        <p:nvSpPr>
          <p:cNvPr id="53" name="TextBox 52">
            <a:extLst>
              <a:ext uri="{FF2B5EF4-FFF2-40B4-BE49-F238E27FC236}">
                <a16:creationId xmlns:a16="http://schemas.microsoft.com/office/drawing/2014/main" id="{31B225AF-C643-CEE1-8B5E-10D44049C727}"/>
              </a:ext>
            </a:extLst>
          </p:cNvPr>
          <p:cNvSpPr txBox="1"/>
          <p:nvPr userDrawn="1"/>
        </p:nvSpPr>
        <p:spPr>
          <a:xfrm>
            <a:off x="457234" y="1036667"/>
            <a:ext cx="3553460" cy="646331"/>
          </a:xfrm>
          <a:prstGeom prst="rect">
            <a:avLst/>
          </a:prstGeom>
          <a:noFill/>
        </p:spPr>
        <p:txBody>
          <a:bodyPr wrap="square" rtlCol="0">
            <a:spAutoFit/>
          </a:bodyPr>
          <a:lstStyle/>
          <a:p>
            <a:r>
              <a:rPr lang="en-US" sz="3600" b="1" dirty="0">
                <a:solidFill>
                  <a:srgbClr val="00B477"/>
                </a:solidFill>
                <a:latin typeface="Segoe UI" panose="020B0502040204020203" pitchFamily="34" charset="0"/>
                <a:cs typeface="Segoe UI" panose="020B0502040204020203" pitchFamily="34" charset="0"/>
              </a:rPr>
              <a:t>About PDO</a:t>
            </a:r>
          </a:p>
        </p:txBody>
      </p:sp>
      <p:sp>
        <p:nvSpPr>
          <p:cNvPr id="54" name="TextBox 53">
            <a:extLst>
              <a:ext uri="{FF2B5EF4-FFF2-40B4-BE49-F238E27FC236}">
                <a16:creationId xmlns:a16="http://schemas.microsoft.com/office/drawing/2014/main" id="{A669FCCF-F58A-171E-24EC-36C88CDC095F}"/>
              </a:ext>
            </a:extLst>
          </p:cNvPr>
          <p:cNvSpPr txBox="1"/>
          <p:nvPr userDrawn="1"/>
        </p:nvSpPr>
        <p:spPr>
          <a:xfrm>
            <a:off x="6049061" y="1400050"/>
            <a:ext cx="6097772" cy="369332"/>
          </a:xfrm>
          <a:prstGeom prst="rect">
            <a:avLst/>
          </a:prstGeom>
          <a:noFill/>
        </p:spPr>
        <p:txBody>
          <a:bodyPr wrap="square">
            <a:spAutoFit/>
          </a:bodyPr>
          <a:lstStyle/>
          <a:p>
            <a:r>
              <a:rPr lang="en-GB" sz="1800" b="1" dirty="0">
                <a:effectLst/>
                <a:latin typeface="Aptos" panose="020B0004020202020204" pitchFamily="34" charset="0"/>
                <a:ea typeface="Aptos" panose="020B0004020202020204" pitchFamily="34" charset="0"/>
              </a:rPr>
              <a:t>PDO Shareholders: </a:t>
            </a:r>
            <a:endParaRPr lang="en-US" b="1" dirty="0"/>
          </a:p>
        </p:txBody>
      </p:sp>
      <p:pic>
        <p:nvPicPr>
          <p:cNvPr id="55" name="Picture 54">
            <a:extLst>
              <a:ext uri="{FF2B5EF4-FFF2-40B4-BE49-F238E27FC236}">
                <a16:creationId xmlns:a16="http://schemas.microsoft.com/office/drawing/2014/main" id="{243944F4-8FFA-AD24-4CF1-87737B62E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2801EA4-4C85-7D01-745A-9E05C1C2625E}"/>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47068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A73FFC22-36EA-AD67-A1A4-82E8050AF01B}"/>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endParaRPr>
          </a:p>
        </p:txBody>
      </p:sp>
      <p:pic>
        <p:nvPicPr>
          <p:cNvPr id="8" name="Picture 7">
            <a:extLst>
              <a:ext uri="{FF2B5EF4-FFF2-40B4-BE49-F238E27FC236}">
                <a16:creationId xmlns:a16="http://schemas.microsoft.com/office/drawing/2014/main" id="{A72B878E-F75A-920F-88CB-F781AF297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9" name="Title 7">
            <a:extLst>
              <a:ext uri="{FF2B5EF4-FFF2-40B4-BE49-F238E27FC236}">
                <a16:creationId xmlns:a16="http://schemas.microsoft.com/office/drawing/2014/main" id="{F90B066C-4063-0216-CF88-5623B32CFFEE}"/>
              </a:ext>
            </a:extLst>
          </p:cNvPr>
          <p:cNvSpPr>
            <a:spLocks noGrp="1"/>
          </p:cNvSpPr>
          <p:nvPr>
            <p:ph type="title" hasCustomPrompt="1"/>
          </p:nvPr>
        </p:nvSpPr>
        <p:spPr>
          <a:xfrm>
            <a:off x="2822713" y="3096812"/>
            <a:ext cx="6546574" cy="1138638"/>
          </a:xfrm>
          <a:prstGeom prst="rect">
            <a:avLst/>
          </a:prstGeom>
        </p:spPr>
        <p:txBody>
          <a:bodyPr>
            <a:normAutofit/>
          </a:bodyPr>
          <a:lstStyle>
            <a:lvl1pPr algn="ctr">
              <a:defRPr sz="3600" b="1">
                <a:solidFill>
                  <a:schemeClr val="bg1"/>
                </a:solidFill>
              </a:defRPr>
            </a:lvl1pPr>
          </a:lstStyle>
          <a:p>
            <a:r>
              <a:rPr lang="en-US" dirty="0"/>
              <a:t>Section Name</a:t>
            </a:r>
          </a:p>
        </p:txBody>
      </p:sp>
    </p:spTree>
    <p:extLst>
      <p:ext uri="{BB962C8B-B14F-4D97-AF65-F5344CB8AC3E}">
        <p14:creationId xmlns:p14="http://schemas.microsoft.com/office/powerpoint/2010/main" val="65353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mp; Subtitle Only">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dirty="0"/>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dirty="0"/>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BD43089D-190E-60CF-5BA1-90B9D4E5452B}"/>
              </a:ext>
            </a:extLst>
          </p:cNvPr>
          <p:cNvSpPr>
            <a:spLocks noGrp="1"/>
          </p:cNvSpPr>
          <p:nvPr>
            <p:ph type="sldNum" sz="quarter" idx="12"/>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0058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sual &amp; Tex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4D8DC4F-E4FD-80B5-B2A3-F8DAB6297F0C}"/>
              </a:ext>
            </a:extLst>
          </p:cNvPr>
          <p:cNvSpPr/>
          <p:nvPr userDrawn="1"/>
        </p:nvSpPr>
        <p:spPr>
          <a:xfrm>
            <a:off x="564003" y="1726277"/>
            <a:ext cx="6588569" cy="4727575"/>
          </a:xfrm>
          <a:prstGeom prst="roundRect">
            <a:avLst>
              <a:gd name="adj" fmla="val 5615"/>
            </a:avLst>
          </a:prstGeom>
          <a:solidFill>
            <a:schemeClr val="bg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8A928234-71BC-CFD9-B75D-90568F713A7E}"/>
              </a:ext>
            </a:extLst>
          </p:cNvPr>
          <p:cNvSpPr>
            <a:spLocks noGrp="1"/>
          </p:cNvSpPr>
          <p:nvPr>
            <p:ph type="body" sz="quarter" idx="12" hasCustomPrompt="1"/>
          </p:nvPr>
        </p:nvSpPr>
        <p:spPr>
          <a:xfrm>
            <a:off x="7544812" y="2124658"/>
            <a:ext cx="4095032" cy="4168775"/>
          </a:xfrm>
          <a:prstGeom prst="rect">
            <a:avLst/>
          </a:prstGeom>
        </p:spPr>
        <p:txBody>
          <a:bodyPr>
            <a:normAutofit/>
          </a:bodyPr>
          <a:lstStyle>
            <a:lvl1pPr marL="0" indent="0">
              <a:buNone/>
              <a:defRPr sz="1400">
                <a:solidFill>
                  <a:schemeClr val="tx2"/>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stStyle>
          <a:p>
            <a:pPr algn="just">
              <a:lnSpc>
                <a:spcPct val="150000"/>
              </a:lnSpc>
            </a:pP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Duis aute </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 </a:t>
            </a: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enim ad minim veniam, quis nostrud exercitation ullamco</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p:txBody>
      </p:sp>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dirty="0"/>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dirty="0"/>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4" name="Text Placeholder 22">
            <a:extLst>
              <a:ext uri="{FF2B5EF4-FFF2-40B4-BE49-F238E27FC236}">
                <a16:creationId xmlns:a16="http://schemas.microsoft.com/office/drawing/2014/main" id="{61BCB292-4471-0DE2-23F5-710E6D87A70A}"/>
              </a:ext>
            </a:extLst>
          </p:cNvPr>
          <p:cNvSpPr>
            <a:spLocks noGrp="1"/>
          </p:cNvSpPr>
          <p:nvPr>
            <p:ph type="body" sz="quarter" idx="14" hasCustomPrompt="1"/>
          </p:nvPr>
        </p:nvSpPr>
        <p:spPr>
          <a:xfrm>
            <a:off x="7544176" y="1726277"/>
            <a:ext cx="4095032" cy="387004"/>
          </a:xfrm>
          <a:prstGeom prst="rect">
            <a:avLst/>
          </a:prstGeom>
        </p:spPr>
        <p:txBody>
          <a:bodyPr>
            <a:normAutofit/>
          </a:bodyPr>
          <a:lstStyle>
            <a:lvl1pPr marL="0" indent="0">
              <a:buNone/>
              <a:defRPr sz="2000" b="1">
                <a:solidFill>
                  <a:schemeClr val="tx1"/>
                </a:solidFill>
              </a:defRPr>
            </a:lvl1pPr>
          </a:lstStyle>
          <a:p>
            <a:pPr lvl="0"/>
            <a:r>
              <a:rPr lang="en-US" dirty="0"/>
              <a:t>Description</a:t>
            </a:r>
          </a:p>
        </p:txBody>
      </p:sp>
      <p:sp>
        <p:nvSpPr>
          <p:cNvPr id="2" name="Slide Number Placeholder 1">
            <a:extLst>
              <a:ext uri="{FF2B5EF4-FFF2-40B4-BE49-F238E27FC236}">
                <a16:creationId xmlns:a16="http://schemas.microsoft.com/office/drawing/2014/main" id="{7979699F-D493-A88A-E459-784ACD048A2A}"/>
              </a:ext>
            </a:extLst>
          </p:cNvPr>
          <p:cNvSpPr>
            <a:spLocks noGrp="1"/>
          </p:cNvSpPr>
          <p:nvPr>
            <p:ph type="sldNum" sz="quarter" idx="15"/>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346896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ort Title ">
    <p:spTree>
      <p:nvGrpSpPr>
        <p:cNvPr id="1" name=""/>
        <p:cNvGrpSpPr/>
        <p:nvPr/>
      </p:nvGrpSpPr>
      <p:grpSpPr>
        <a:xfrm>
          <a:off x="0" y="0"/>
          <a:ext cx="0" cy="0"/>
          <a:chOff x="0" y="0"/>
          <a:chExt cx="0" cy="0"/>
        </a:xfrm>
      </p:grpSpPr>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
        <p:nvSpPr>
          <p:cNvPr id="3" name="Title 1">
            <a:extLst>
              <a:ext uri="{FF2B5EF4-FFF2-40B4-BE49-F238E27FC236}">
                <a16:creationId xmlns:a16="http://schemas.microsoft.com/office/drawing/2014/main" id="{B98E4F26-B09F-FE87-2728-24C88E8DAC44}"/>
              </a:ext>
            </a:extLst>
          </p:cNvPr>
          <p:cNvSpPr txBox="1">
            <a:spLocks/>
          </p:cNvSpPr>
          <p:nvPr userDrawn="1"/>
        </p:nvSpPr>
        <p:spPr>
          <a:xfrm>
            <a:off x="1648046" y="0"/>
            <a:ext cx="7804297" cy="821353"/>
          </a:xfrm>
          <a:prstGeom prst="rect">
            <a:avLst/>
          </a:prstGeom>
          <a:solidFill>
            <a:srgbClr val="F2F2F2"/>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1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a:t>
            </a:r>
            <a:endPar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Learning from Incident Alert </a:t>
            </a:r>
            <a:endParaRPr kumimoji="0" lang="en-GB" sz="3600" b="1" i="0" u="none" strike="noStrike" kern="1200" cap="none" spc="0" normalizeH="0" baseline="0" noProof="0" dirty="0">
              <a:ln>
                <a:noFill/>
              </a:ln>
              <a:solidFill>
                <a:srgbClr val="FF0000"/>
              </a:solidFill>
              <a:effectLst/>
              <a:uLnTx/>
              <a:uFillTx/>
              <a:latin typeface="Segoe UI"/>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pic>
        <p:nvPicPr>
          <p:cNvPr id="4" name="Picture 3" descr="Green and black text on a black background&#10;&#10;AI-generated content may be incorrect.">
            <a:extLst>
              <a:ext uri="{FF2B5EF4-FFF2-40B4-BE49-F238E27FC236}">
                <a16:creationId xmlns:a16="http://schemas.microsoft.com/office/drawing/2014/main" id="{E1B48189-1AF7-7E4A-95E9-9F33B9790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35" y="-61156"/>
            <a:ext cx="1861849" cy="1038551"/>
          </a:xfrm>
          <a:prstGeom prst="rect">
            <a:avLst/>
          </a:prstGeom>
        </p:spPr>
      </p:pic>
      <p:sp>
        <p:nvSpPr>
          <p:cNvPr id="6" name="Rectangle 5">
            <a:extLst>
              <a:ext uri="{FF2B5EF4-FFF2-40B4-BE49-F238E27FC236}">
                <a16:creationId xmlns:a16="http://schemas.microsoft.com/office/drawing/2014/main" id="{057E3316-ACF1-E6D2-BA89-E38694F4A290}"/>
              </a:ext>
            </a:extLst>
          </p:cNvPr>
          <p:cNvSpPr/>
          <p:nvPr userDrawn="1"/>
        </p:nvSpPr>
        <p:spPr>
          <a:xfrm>
            <a:off x="97658" y="1453098"/>
            <a:ext cx="11996684" cy="338554"/>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Segoe UI"/>
                <a:ea typeface="+mn-ea"/>
                <a:cs typeface="Arial" panose="020B0604020202020204" pitchFamily="34" charset="0"/>
              </a:rPr>
              <a:t>Target Audience:</a:t>
            </a:r>
            <a:endParaRPr kumimoji="0" lang="en-US" sz="1500" b="1" i="0" u="none" strike="noStrike" kern="1200" cap="none" spc="0" normalizeH="0" baseline="0" noProof="0" dirty="0">
              <a:ln>
                <a:noFill/>
              </a:ln>
              <a:solidFill>
                <a:srgbClr val="FFFFFF"/>
              </a:solidFill>
              <a:effectLst/>
              <a:uLnTx/>
              <a:uFillTx/>
              <a:latin typeface="Segoe UI"/>
              <a:ea typeface="+mn-ea"/>
              <a:cs typeface="Calibri" pitchFamily="34" charset="0"/>
            </a:endParaRPr>
          </a:p>
        </p:txBody>
      </p:sp>
      <p:sp>
        <p:nvSpPr>
          <p:cNvPr id="11" name="Text Placeholder 10">
            <a:extLst>
              <a:ext uri="{FF2B5EF4-FFF2-40B4-BE49-F238E27FC236}">
                <a16:creationId xmlns:a16="http://schemas.microsoft.com/office/drawing/2014/main" id="{90115339-B70C-2A04-7DB4-2DED4E86E6DA}"/>
              </a:ext>
            </a:extLst>
          </p:cNvPr>
          <p:cNvSpPr>
            <a:spLocks noGrp="1"/>
          </p:cNvSpPr>
          <p:nvPr>
            <p:ph type="body" sz="quarter" idx="11" hasCustomPrompt="1"/>
          </p:nvPr>
        </p:nvSpPr>
        <p:spPr>
          <a:xfrm>
            <a:off x="1796614" y="1499548"/>
            <a:ext cx="9734550" cy="230188"/>
          </a:xfrm>
          <a:prstGeom prst="rect">
            <a:avLst/>
          </a:prstGeom>
        </p:spPr>
        <p:txBody>
          <a:bodyPr/>
          <a:lstStyle>
            <a:lvl1pPr marL="0" indent="0">
              <a:buNone/>
              <a:defRPr lang="en-US" sz="1600" b="1" dirty="0" smtClean="0">
                <a:solidFill>
                  <a:srgbClr val="FFFF00"/>
                </a:solidFill>
              </a:defRPr>
            </a:lvl1pPr>
            <a:lvl5pPr>
              <a:defRPr lang="en-US" dirty="0"/>
            </a:lvl5pPr>
          </a:lstStyle>
          <a:p>
            <a:pPr lvl="0"/>
            <a:r>
              <a:rPr lang="en-US" dirty="0"/>
              <a:t>Text here</a:t>
            </a:r>
          </a:p>
        </p:txBody>
      </p:sp>
      <p:sp>
        <p:nvSpPr>
          <p:cNvPr id="13" name="TextBox 12">
            <a:extLst>
              <a:ext uri="{FF2B5EF4-FFF2-40B4-BE49-F238E27FC236}">
                <a16:creationId xmlns:a16="http://schemas.microsoft.com/office/drawing/2014/main" id="{0E602DEF-71C1-B872-550B-B51EEA38FCBF}"/>
              </a:ext>
            </a:extLst>
          </p:cNvPr>
          <p:cNvSpPr txBox="1"/>
          <p:nvPr userDrawn="1"/>
        </p:nvSpPr>
        <p:spPr>
          <a:xfrm>
            <a:off x="97657" y="6301922"/>
            <a:ext cx="11996683" cy="369332"/>
          </a:xfrm>
          <a:prstGeom prst="rect">
            <a:avLst/>
          </a:prstGeom>
          <a:solidFill>
            <a:schemeClr val="accent1"/>
          </a:solidFill>
        </p:spPr>
        <p:txBody>
          <a:bodyPr wrap="square" rtlCol="0">
            <a:spAutoFit/>
          </a:bodyPr>
          <a:lstStyle/>
          <a:p>
            <a:pPr lvl="0" algn="ctr" fontAlgn="base">
              <a:spcBef>
                <a:spcPct val="0"/>
              </a:spcBef>
              <a:spcAft>
                <a:spcPct val="0"/>
              </a:spcAft>
              <a:defRPr/>
            </a:pPr>
            <a:r>
              <a:rPr kumimoji="0" lang="en-US" sz="1800" b="1" i="0" u="none" strike="noStrike" kern="1200" cap="none" spc="0" normalizeH="0" baseline="0" noProof="0" dirty="0">
                <a:ln>
                  <a:noFill/>
                </a:ln>
                <a:solidFill>
                  <a:srgbClr val="FFFF00"/>
                </a:solidFill>
                <a:effectLst/>
                <a:uLnTx/>
                <a:uFillTx/>
                <a:latin typeface="Segoe UI"/>
                <a:ea typeface="MS PGothic" pitchFamily="34" charset="-128"/>
                <a:cs typeface="Segoe UI"/>
              </a:rPr>
              <a:t> </a:t>
            </a:r>
            <a:endParaRPr lang="en-US" b="1" dirty="0">
              <a:solidFill>
                <a:srgbClr val="FFFF00"/>
              </a:solidFill>
              <a:latin typeface="Segoe UI"/>
              <a:ea typeface="MS PGothic" pitchFamily="34" charset="-128"/>
              <a:cs typeface="Segoe UI"/>
            </a:endParaRPr>
          </a:p>
        </p:txBody>
      </p:sp>
      <p:sp>
        <p:nvSpPr>
          <p:cNvPr id="14" name="Text Placeholder 10">
            <a:extLst>
              <a:ext uri="{FF2B5EF4-FFF2-40B4-BE49-F238E27FC236}">
                <a16:creationId xmlns:a16="http://schemas.microsoft.com/office/drawing/2014/main" id="{9B5A5B46-0735-57E5-84FB-0E32A2C7E27F}"/>
              </a:ext>
            </a:extLst>
          </p:cNvPr>
          <p:cNvSpPr>
            <a:spLocks noGrp="1"/>
          </p:cNvSpPr>
          <p:nvPr>
            <p:ph type="body" sz="quarter" idx="12" hasCustomPrompt="1"/>
          </p:nvPr>
        </p:nvSpPr>
        <p:spPr>
          <a:xfrm>
            <a:off x="1228723" y="6337775"/>
            <a:ext cx="9734550" cy="291755"/>
          </a:xfrm>
          <a:prstGeom prst="rect">
            <a:avLst/>
          </a:prstGeom>
        </p:spPr>
        <p:txBody>
          <a:bodyPr/>
          <a:lstStyle>
            <a:lvl1pPr marL="0" indent="0" algn="ctr">
              <a:buNone/>
              <a:defRPr lang="en-US" sz="1600" b="1" dirty="0" smtClean="0">
                <a:solidFill>
                  <a:srgbClr val="FFFF00"/>
                </a:solidFill>
              </a:defRPr>
            </a:lvl1pPr>
            <a:lvl5pPr>
              <a:defRPr lang="en-US" dirty="0"/>
            </a:lvl5pPr>
          </a:lstStyle>
          <a:p>
            <a:pPr lvl="0"/>
            <a:r>
              <a:rPr lang="en-US" dirty="0"/>
              <a:t>Key Takeaway</a:t>
            </a:r>
          </a:p>
        </p:txBody>
      </p:sp>
      <p:sp>
        <p:nvSpPr>
          <p:cNvPr id="17" name="Picture Placeholder 16">
            <a:extLst>
              <a:ext uri="{FF2B5EF4-FFF2-40B4-BE49-F238E27FC236}">
                <a16:creationId xmlns:a16="http://schemas.microsoft.com/office/drawing/2014/main" id="{093D83C3-56B0-622C-EA43-D7BA1F7A2109}"/>
              </a:ext>
            </a:extLst>
          </p:cNvPr>
          <p:cNvSpPr>
            <a:spLocks noGrp="1"/>
          </p:cNvSpPr>
          <p:nvPr>
            <p:ph type="pic" sz="quarter" idx="13" hasCustomPrompt="1"/>
          </p:nvPr>
        </p:nvSpPr>
        <p:spPr>
          <a:xfrm>
            <a:off x="8134340" y="2715550"/>
            <a:ext cx="3960000" cy="2686050"/>
          </a:xfrm>
          <a:prstGeom prst="rect">
            <a:avLst/>
          </a:prstGeom>
          <a:solidFill>
            <a:srgbClr val="C00000"/>
          </a:solidFill>
        </p:spPr>
        <p:txBody>
          <a:bodyPr/>
          <a:lstStyle>
            <a:lvl1pPr>
              <a:defRPr sz="1800"/>
            </a:lvl1pPr>
          </a:lstStyle>
          <a:p>
            <a:r>
              <a:rPr lang="en-GB" dirty="0"/>
              <a:t>Picture of Actual Incident Situation</a:t>
            </a:r>
            <a:endParaRPr lang="en-US" dirty="0"/>
          </a:p>
        </p:txBody>
      </p:sp>
    </p:spTree>
    <p:extLst>
      <p:ext uri="{BB962C8B-B14F-4D97-AF65-F5344CB8AC3E}">
        <p14:creationId xmlns:p14="http://schemas.microsoft.com/office/powerpoint/2010/main" val="194878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hort Title ">
    <p:spTree>
      <p:nvGrpSpPr>
        <p:cNvPr id="1" name=""/>
        <p:cNvGrpSpPr/>
        <p:nvPr/>
      </p:nvGrpSpPr>
      <p:grpSpPr>
        <a:xfrm>
          <a:off x="0" y="0"/>
          <a:ext cx="0" cy="0"/>
          <a:chOff x="0" y="0"/>
          <a:chExt cx="0" cy="0"/>
        </a:xfrm>
      </p:grpSpPr>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
        <p:nvSpPr>
          <p:cNvPr id="3" name="Title 1">
            <a:extLst>
              <a:ext uri="{FF2B5EF4-FFF2-40B4-BE49-F238E27FC236}">
                <a16:creationId xmlns:a16="http://schemas.microsoft.com/office/drawing/2014/main" id="{B98E4F26-B09F-FE87-2728-24C88E8DAC44}"/>
              </a:ext>
            </a:extLst>
          </p:cNvPr>
          <p:cNvSpPr txBox="1">
            <a:spLocks/>
          </p:cNvSpPr>
          <p:nvPr userDrawn="1"/>
        </p:nvSpPr>
        <p:spPr>
          <a:xfrm>
            <a:off x="1648046" y="0"/>
            <a:ext cx="7804297" cy="821353"/>
          </a:xfrm>
          <a:prstGeom prst="rect">
            <a:avLst/>
          </a:prstGeom>
          <a:solidFill>
            <a:srgbClr val="F2F2F2"/>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1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a:t>
            </a:r>
            <a:endPar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Learning from Incident Alert </a:t>
            </a:r>
            <a:endParaRPr kumimoji="0" lang="en-GB" sz="3600" b="1" i="0" u="none" strike="noStrike" kern="1200" cap="none" spc="0" normalizeH="0" baseline="0" noProof="0" dirty="0">
              <a:ln>
                <a:noFill/>
              </a:ln>
              <a:solidFill>
                <a:srgbClr val="FF0000"/>
              </a:solidFill>
              <a:effectLst/>
              <a:uLnTx/>
              <a:uFillTx/>
              <a:latin typeface="Segoe UI"/>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pic>
        <p:nvPicPr>
          <p:cNvPr id="4" name="Picture 3" descr="Green and black text on a black background&#10;&#10;AI-generated content may be incorrect.">
            <a:extLst>
              <a:ext uri="{FF2B5EF4-FFF2-40B4-BE49-F238E27FC236}">
                <a16:creationId xmlns:a16="http://schemas.microsoft.com/office/drawing/2014/main" id="{E1B48189-1AF7-7E4A-95E9-9F33B9790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35" y="-61156"/>
            <a:ext cx="1861849" cy="1038551"/>
          </a:xfrm>
          <a:prstGeom prst="rect">
            <a:avLst/>
          </a:prstGeom>
        </p:spPr>
      </p:pic>
      <p:sp>
        <p:nvSpPr>
          <p:cNvPr id="17" name="Picture Placeholder 16">
            <a:extLst>
              <a:ext uri="{FF2B5EF4-FFF2-40B4-BE49-F238E27FC236}">
                <a16:creationId xmlns:a16="http://schemas.microsoft.com/office/drawing/2014/main" id="{093D83C3-56B0-622C-EA43-D7BA1F7A2109}"/>
              </a:ext>
            </a:extLst>
          </p:cNvPr>
          <p:cNvSpPr>
            <a:spLocks noGrp="1"/>
          </p:cNvSpPr>
          <p:nvPr>
            <p:ph type="pic" sz="quarter" idx="13" hasCustomPrompt="1"/>
          </p:nvPr>
        </p:nvSpPr>
        <p:spPr>
          <a:xfrm>
            <a:off x="8134343" y="2543810"/>
            <a:ext cx="3960000" cy="2686050"/>
          </a:xfrm>
          <a:prstGeom prst="rect">
            <a:avLst/>
          </a:prstGeom>
          <a:solidFill>
            <a:srgbClr val="00B050"/>
          </a:solidFill>
        </p:spPr>
        <p:txBody>
          <a:bodyPr/>
          <a:lstStyle>
            <a:lvl1pPr>
              <a:defRPr sz="1800"/>
            </a:lvl1pPr>
          </a:lstStyle>
          <a:p>
            <a:r>
              <a:rPr lang="en-GB" dirty="0"/>
              <a:t>What Good Looks Like</a:t>
            </a:r>
            <a:endParaRPr lang="en-US" dirty="0"/>
          </a:p>
        </p:txBody>
      </p:sp>
      <p:sp>
        <p:nvSpPr>
          <p:cNvPr id="9" name="TextBox 8">
            <a:extLst>
              <a:ext uri="{FF2B5EF4-FFF2-40B4-BE49-F238E27FC236}">
                <a16:creationId xmlns:a16="http://schemas.microsoft.com/office/drawing/2014/main" id="{1B1D9E0D-FB0A-F188-7E06-27C5F27E8E4E}"/>
              </a:ext>
            </a:extLst>
          </p:cNvPr>
          <p:cNvSpPr txBox="1"/>
          <p:nvPr userDrawn="1"/>
        </p:nvSpPr>
        <p:spPr>
          <a:xfrm>
            <a:off x="76864" y="6118163"/>
            <a:ext cx="11581735" cy="669414"/>
          </a:xfrm>
          <a:prstGeom prst="rect">
            <a:avLst/>
          </a:prstGeom>
          <a:noFill/>
        </p:spPr>
        <p:txBody>
          <a:bodyPr wrap="square" rtlCol="0">
            <a:spAutoFit/>
          </a:bodyPr>
          <a:lstStyle/>
          <a:p>
            <a:pPr lvl="0" algn="ctr">
              <a:defRPr/>
            </a:pPr>
            <a:r>
              <a:rPr lang="en-US" sz="1050" dirty="0">
                <a:solidFill>
                  <a:srgbClr val="FF0000"/>
                </a:solidFill>
              </a:rPr>
              <a:t>DISCLAIMER </a:t>
            </a:r>
          </a:p>
          <a:p>
            <a:pPr algn="ctr">
              <a:defRPr/>
            </a:pPr>
            <a:r>
              <a:rPr lang="en-US" sz="900" dirty="0">
                <a:solidFill>
                  <a:srgbClr val="FF0000"/>
                </a:solidFill>
              </a:rPr>
              <a:t>“ This document is provided for information only. It may not be relied upon for any purpose. Neither PDO nor any party providing information for this document accepts any liability for its accuracy, completeness, omissions, advice, or any consequences arising from its use, even if reasonable care was not exercised. No representation or warranty, express or implied, is made that following this document will achieve any specific results or meet any legal or regulatory requirements. This document does not constitute technical advice; consult a qualified professional if such advice is needed.”</a:t>
            </a:r>
          </a:p>
        </p:txBody>
      </p:sp>
    </p:spTree>
    <p:extLst>
      <p:ext uri="{BB962C8B-B14F-4D97-AF65-F5344CB8AC3E}">
        <p14:creationId xmlns:p14="http://schemas.microsoft.com/office/powerpoint/2010/main" val="1953624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3294A41-41A5-54CE-FE66-F2F0E2C3D77D}"/>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endParaRPr>
          </a:p>
        </p:txBody>
      </p:sp>
      <p:pic>
        <p:nvPicPr>
          <p:cNvPr id="7" name="Picture 6">
            <a:extLst>
              <a:ext uri="{FF2B5EF4-FFF2-40B4-BE49-F238E27FC236}">
                <a16:creationId xmlns:a16="http://schemas.microsoft.com/office/drawing/2014/main" id="{BF25C0A1-7CEB-A118-4619-2A9D50797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Box 7">
            <a:extLst>
              <a:ext uri="{FF2B5EF4-FFF2-40B4-BE49-F238E27FC236}">
                <a16:creationId xmlns:a16="http://schemas.microsoft.com/office/drawing/2014/main" id="{E4E17822-0703-BD48-E68A-93D424B8EFCE}"/>
              </a:ext>
            </a:extLst>
          </p:cNvPr>
          <p:cNvSpPr txBox="1"/>
          <p:nvPr userDrawn="1"/>
        </p:nvSpPr>
        <p:spPr>
          <a:xfrm>
            <a:off x="3213735" y="3052802"/>
            <a:ext cx="5764530" cy="1107996"/>
          </a:xfrm>
          <a:prstGeom prst="rect">
            <a:avLst/>
          </a:prstGeom>
          <a:noFill/>
        </p:spPr>
        <p:txBody>
          <a:bodyPr wrap="square" rtlCol="0">
            <a:spAutoFit/>
          </a:bodyPr>
          <a:lstStyle/>
          <a:p>
            <a:pPr algn="ctr"/>
            <a:r>
              <a:rPr lang="en-US" sz="6600" b="1" dirty="0">
                <a:solidFill>
                  <a:schemeClr val="bg1"/>
                </a:solidFill>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396663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BD43089D-190E-60CF-5BA1-90B9D4E5452B}"/>
              </a:ext>
            </a:extLst>
          </p:cNvPr>
          <p:cNvSpPr>
            <a:spLocks noGrp="1"/>
          </p:cNvSpPr>
          <p:nvPr>
            <p:ph type="sldNum" sz="quarter" idx="12"/>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330022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79DC5313-5CB5-2798-FB91-791244201CEF}"/>
              </a:ext>
            </a:extLst>
          </p:cNvPr>
          <p:cNvSpPr txBox="1"/>
          <p:nvPr userDrawn="1"/>
        </p:nvSpPr>
        <p:spPr>
          <a:xfrm>
            <a:off x="8294340" y="3505200"/>
            <a:ext cx="2957874" cy="447914"/>
          </a:xfrm>
          <a:prstGeom prst="rect">
            <a:avLst/>
          </a:prstGeom>
        </p:spPr>
        <p:txBody>
          <a:bodyPr vert="horz" wrap="square" lIns="0" tIns="9242" rIns="0" bIns="0" rtlCol="0">
            <a:spAutoFit/>
          </a:bodyPr>
          <a:lstStyle/>
          <a:p>
            <a:pPr marL="7702" algn="ctr">
              <a:spcBef>
                <a:spcPts val="73"/>
              </a:spcBef>
            </a:pPr>
            <a:r>
              <a:rPr sz="1425" dirty="0">
                <a:solidFill>
                  <a:srgbClr val="FFFFFF"/>
                </a:solidFill>
                <a:latin typeface="Segoe UI" panose="020B0502040204020203" pitchFamily="34" charset="0"/>
                <a:cs typeface="Segoe UI" panose="020B0502040204020203" pitchFamily="34" charset="0"/>
              </a:rPr>
              <a:t>Picture</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of</a:t>
            </a:r>
            <a:r>
              <a:rPr sz="1425" spc="18"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the</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Actual</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Incident</a:t>
            </a:r>
            <a:r>
              <a:rPr sz="1425" spc="15" dirty="0">
                <a:solidFill>
                  <a:srgbClr val="FFFFFF"/>
                </a:solidFill>
                <a:latin typeface="Segoe UI" panose="020B0502040204020203" pitchFamily="34" charset="0"/>
                <a:cs typeface="Segoe UI" panose="020B0502040204020203" pitchFamily="34" charset="0"/>
              </a:rPr>
              <a:t> </a:t>
            </a:r>
            <a:r>
              <a:rPr sz="1425" spc="-6" dirty="0">
                <a:solidFill>
                  <a:srgbClr val="FFFFFF"/>
                </a:solidFill>
                <a:latin typeface="Segoe UI" panose="020B0502040204020203" pitchFamily="34" charset="0"/>
                <a:cs typeface="Segoe UI" panose="020B0502040204020203" pitchFamily="34" charset="0"/>
              </a:rPr>
              <a:t>Situation</a:t>
            </a:r>
            <a:endParaRPr sz="1425" dirty="0">
              <a:latin typeface="Segoe UI" panose="020B0502040204020203" pitchFamily="34" charset="0"/>
              <a:cs typeface="Segoe UI" panose="020B0502040204020203" pitchFamily="34" charset="0"/>
            </a:endParaRPr>
          </a:p>
        </p:txBody>
      </p:sp>
      <p:sp>
        <p:nvSpPr>
          <p:cNvPr id="18" name="Text Placeholder 17">
            <a:extLst>
              <a:ext uri="{FF2B5EF4-FFF2-40B4-BE49-F238E27FC236}">
                <a16:creationId xmlns:a16="http://schemas.microsoft.com/office/drawing/2014/main" id="{993234E9-77B7-BB4C-8D1F-0662EEF2C484}"/>
              </a:ext>
            </a:extLst>
          </p:cNvPr>
          <p:cNvSpPr>
            <a:spLocks noGrp="1"/>
          </p:cNvSpPr>
          <p:nvPr>
            <p:ph type="body" sz="quarter" idx="10" hasCustomPrompt="1"/>
          </p:nvPr>
        </p:nvSpPr>
        <p:spPr>
          <a:xfrm>
            <a:off x="989871" y="3581400"/>
            <a:ext cx="6286909" cy="1143000"/>
          </a:xfrm>
          <a:prstGeom prst="rect">
            <a:avLst/>
          </a:prstGeom>
        </p:spPr>
        <p:txBody>
          <a:bodyPr/>
          <a:lstStyle>
            <a:lvl1pPr>
              <a:buNone/>
              <a:defRPr sz="1000" b="0" i="0">
                <a:latin typeface="Segoe UI" panose="020B0502040204020203" pitchFamily="34" charset="0"/>
                <a:cs typeface="Segoe UI" panose="020B0502040204020203" pitchFamily="34" charset="0"/>
              </a:defRPr>
            </a:lvl1pPr>
            <a:lvl2pPr>
              <a:buNone/>
              <a:defRPr sz="1000" b="0" i="0">
                <a:latin typeface="Cairo Light" pitchFamily="2" charset="-78"/>
                <a:cs typeface="Cairo Light" pitchFamily="2" charset="-78"/>
              </a:defRPr>
            </a:lvl2pPr>
            <a:lvl3pPr>
              <a:buNone/>
              <a:defRPr sz="1000" b="0" i="0">
                <a:latin typeface="Cairo Light" pitchFamily="2" charset="-78"/>
                <a:cs typeface="Cairo Light" pitchFamily="2" charset="-78"/>
              </a:defRPr>
            </a:lvl3pPr>
            <a:lvl4pPr>
              <a:buNone/>
              <a:defRPr sz="1000" b="0" i="0">
                <a:latin typeface="Cairo Light" pitchFamily="2" charset="-78"/>
                <a:cs typeface="Cairo Light" pitchFamily="2" charset="-78"/>
              </a:defRPr>
            </a:lvl4pPr>
            <a:lvl5pPr>
              <a:buNone/>
              <a:defRPr sz="1000" b="0" i="0">
                <a:latin typeface="Cairo Light" pitchFamily="2" charset="-78"/>
                <a:cs typeface="Cairo Light" pitchFamily="2" charset="-78"/>
              </a:defRPr>
            </a:lvl5pPr>
          </a:lstStyle>
          <a:p>
            <a:pPr lvl="0"/>
            <a:r>
              <a:rPr lang="en-US" dirty="0"/>
              <a:t>Texts</a:t>
            </a:r>
            <a:endParaRPr lang="en-OM" dirty="0"/>
          </a:p>
        </p:txBody>
      </p:sp>
      <p:sp>
        <p:nvSpPr>
          <p:cNvPr id="19" name="Text Placeholder 17">
            <a:extLst>
              <a:ext uri="{FF2B5EF4-FFF2-40B4-BE49-F238E27FC236}">
                <a16:creationId xmlns:a16="http://schemas.microsoft.com/office/drawing/2014/main" id="{DC833B5B-E1D0-1EF1-4BC5-64DD9BA6D39F}"/>
              </a:ext>
            </a:extLst>
          </p:cNvPr>
          <p:cNvSpPr>
            <a:spLocks noGrp="1"/>
          </p:cNvSpPr>
          <p:nvPr>
            <p:ph type="body" sz="quarter" idx="11" hasCustomPrompt="1"/>
          </p:nvPr>
        </p:nvSpPr>
        <p:spPr>
          <a:xfrm>
            <a:off x="989871" y="5399568"/>
            <a:ext cx="6286909" cy="1143000"/>
          </a:xfrm>
          <a:prstGeom prst="rect">
            <a:avLst/>
          </a:prstGeom>
        </p:spPr>
        <p:txBody>
          <a:bodyPr/>
          <a:lstStyle>
            <a:lvl1pPr>
              <a:buNone/>
              <a:defRPr sz="1000" b="0" i="0">
                <a:latin typeface="Segoe UI" panose="020B0502040204020203" pitchFamily="34" charset="0"/>
                <a:cs typeface="Segoe UI" panose="020B0502040204020203" pitchFamily="34" charset="0"/>
              </a:defRPr>
            </a:lvl1pPr>
            <a:lvl2pPr>
              <a:buNone/>
              <a:defRPr sz="1000" b="0" i="0">
                <a:latin typeface="Cairo Light" pitchFamily="2" charset="-78"/>
                <a:cs typeface="Cairo Light" pitchFamily="2" charset="-78"/>
              </a:defRPr>
            </a:lvl2pPr>
            <a:lvl3pPr>
              <a:buNone/>
              <a:defRPr sz="1000" b="0" i="0">
                <a:latin typeface="Cairo Light" pitchFamily="2" charset="-78"/>
                <a:cs typeface="Cairo Light" pitchFamily="2" charset="-78"/>
              </a:defRPr>
            </a:lvl3pPr>
            <a:lvl4pPr>
              <a:buNone/>
              <a:defRPr sz="1000" b="0" i="0">
                <a:latin typeface="Cairo Light" pitchFamily="2" charset="-78"/>
                <a:cs typeface="Cairo Light" pitchFamily="2" charset="-78"/>
              </a:defRPr>
            </a:lvl4pPr>
            <a:lvl5pPr>
              <a:buNone/>
              <a:defRPr sz="1000" b="0" i="0">
                <a:latin typeface="Cairo Light" pitchFamily="2" charset="-78"/>
                <a:cs typeface="Cairo Light" pitchFamily="2" charset="-78"/>
              </a:defRPr>
            </a:lvl5pPr>
          </a:lstStyle>
          <a:p>
            <a:pPr lvl="0"/>
            <a:r>
              <a:rPr lang="en-US" dirty="0"/>
              <a:t>Texts</a:t>
            </a:r>
            <a:endParaRPr lang="en-OM" dirty="0"/>
          </a:p>
        </p:txBody>
      </p:sp>
      <p:sp>
        <p:nvSpPr>
          <p:cNvPr id="25" name="Text Placeholder 24">
            <a:extLst>
              <a:ext uri="{FF2B5EF4-FFF2-40B4-BE49-F238E27FC236}">
                <a16:creationId xmlns:a16="http://schemas.microsoft.com/office/drawing/2014/main" id="{6D902231-0970-5E07-C253-65F2A8E7BB57}"/>
              </a:ext>
            </a:extLst>
          </p:cNvPr>
          <p:cNvSpPr>
            <a:spLocks noGrp="1"/>
          </p:cNvSpPr>
          <p:nvPr>
            <p:ph type="body" sz="quarter" idx="12" hasCustomPrompt="1"/>
          </p:nvPr>
        </p:nvSpPr>
        <p:spPr>
          <a:xfrm>
            <a:off x="1362371" y="2431868"/>
            <a:ext cx="1105368" cy="342900"/>
          </a:xfrm>
          <a:prstGeom prst="rect">
            <a:avLst/>
          </a:prstGeom>
        </p:spPr>
        <p:txBody>
          <a:bodyPr/>
          <a:lstStyle>
            <a:lvl1pP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LTI#01</a:t>
            </a:r>
          </a:p>
        </p:txBody>
      </p:sp>
      <p:sp>
        <p:nvSpPr>
          <p:cNvPr id="26" name="Text Placeholder 24">
            <a:extLst>
              <a:ext uri="{FF2B5EF4-FFF2-40B4-BE49-F238E27FC236}">
                <a16:creationId xmlns:a16="http://schemas.microsoft.com/office/drawing/2014/main" id="{4201CBC5-D8C0-F9AB-B641-DF0999949755}"/>
              </a:ext>
            </a:extLst>
          </p:cNvPr>
          <p:cNvSpPr>
            <a:spLocks noGrp="1"/>
          </p:cNvSpPr>
          <p:nvPr>
            <p:ph type="body" sz="quarter" idx="13" hasCustomPrompt="1"/>
          </p:nvPr>
        </p:nvSpPr>
        <p:spPr>
          <a:xfrm>
            <a:off x="3371672" y="2425336"/>
            <a:ext cx="1333587" cy="33038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2</a:t>
            </a:r>
            <a:r>
              <a:rPr lang="en-GB" dirty="0"/>
              <a:t>22378</a:t>
            </a:r>
            <a:endParaRPr lang="en-OM" dirty="0"/>
          </a:p>
        </p:txBody>
      </p:sp>
      <p:sp>
        <p:nvSpPr>
          <p:cNvPr id="27" name="Text Placeholder 24">
            <a:extLst>
              <a:ext uri="{FF2B5EF4-FFF2-40B4-BE49-F238E27FC236}">
                <a16:creationId xmlns:a16="http://schemas.microsoft.com/office/drawing/2014/main" id="{8BD74344-AA8A-3984-87AF-C45B753E3CD3}"/>
              </a:ext>
            </a:extLst>
          </p:cNvPr>
          <p:cNvSpPr>
            <a:spLocks noGrp="1"/>
          </p:cNvSpPr>
          <p:nvPr>
            <p:ph type="body" sz="quarter" idx="14" hasCustomPrompt="1"/>
          </p:nvPr>
        </p:nvSpPr>
        <p:spPr>
          <a:xfrm>
            <a:off x="5467577" y="2431868"/>
            <a:ext cx="1257778" cy="33038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TEXT</a:t>
            </a:r>
          </a:p>
        </p:txBody>
      </p:sp>
      <p:sp>
        <p:nvSpPr>
          <p:cNvPr id="28" name="Text Placeholder 24">
            <a:extLst>
              <a:ext uri="{FF2B5EF4-FFF2-40B4-BE49-F238E27FC236}">
                <a16:creationId xmlns:a16="http://schemas.microsoft.com/office/drawing/2014/main" id="{C176D9DB-9915-B78A-F3C4-65FE4E1E457D}"/>
              </a:ext>
            </a:extLst>
          </p:cNvPr>
          <p:cNvSpPr>
            <a:spLocks noGrp="1"/>
          </p:cNvSpPr>
          <p:nvPr>
            <p:ph type="body" sz="quarter" idx="15" hasCustomPrompt="1"/>
          </p:nvPr>
        </p:nvSpPr>
        <p:spPr>
          <a:xfrm>
            <a:off x="7495358" y="2431868"/>
            <a:ext cx="1427910" cy="34290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GB" dirty="0"/>
              <a:t>Struck By</a:t>
            </a:r>
            <a:endParaRPr lang="en-OM" dirty="0"/>
          </a:p>
        </p:txBody>
      </p:sp>
      <p:sp>
        <p:nvSpPr>
          <p:cNvPr id="29" name="Text Placeholder 24">
            <a:extLst>
              <a:ext uri="{FF2B5EF4-FFF2-40B4-BE49-F238E27FC236}">
                <a16:creationId xmlns:a16="http://schemas.microsoft.com/office/drawing/2014/main" id="{16115BE5-52E4-D750-6596-F6D0B7909184}"/>
              </a:ext>
            </a:extLst>
          </p:cNvPr>
          <p:cNvSpPr>
            <a:spLocks noGrp="1"/>
          </p:cNvSpPr>
          <p:nvPr>
            <p:ph type="body" sz="quarter" idx="16" hasCustomPrompt="1"/>
          </p:nvPr>
        </p:nvSpPr>
        <p:spPr>
          <a:xfrm>
            <a:off x="9517297" y="2431868"/>
            <a:ext cx="1628193" cy="34290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GB" dirty="0"/>
              <a:t>Nimr</a:t>
            </a:r>
            <a:endParaRPr lang="en-OM" dirty="0"/>
          </a:p>
        </p:txBody>
      </p:sp>
      <p:sp>
        <p:nvSpPr>
          <p:cNvPr id="31" name="Picture Placeholder 30">
            <a:extLst>
              <a:ext uri="{FF2B5EF4-FFF2-40B4-BE49-F238E27FC236}">
                <a16:creationId xmlns:a16="http://schemas.microsoft.com/office/drawing/2014/main" id="{E3C6489C-EE81-AA4D-C47C-3A7206B66922}"/>
              </a:ext>
            </a:extLst>
          </p:cNvPr>
          <p:cNvSpPr>
            <a:spLocks noGrp="1"/>
          </p:cNvSpPr>
          <p:nvPr>
            <p:ph type="pic" sz="quarter" idx="17"/>
          </p:nvPr>
        </p:nvSpPr>
        <p:spPr>
          <a:xfrm>
            <a:off x="7682184" y="4162647"/>
            <a:ext cx="3938675" cy="1929607"/>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OM" dirty="0"/>
          </a:p>
        </p:txBody>
      </p:sp>
      <p:sp>
        <p:nvSpPr>
          <p:cNvPr id="33" name="Text Placeholder 50">
            <a:extLst>
              <a:ext uri="{FF2B5EF4-FFF2-40B4-BE49-F238E27FC236}">
                <a16:creationId xmlns:a16="http://schemas.microsoft.com/office/drawing/2014/main" id="{1B6E3190-A2F9-155B-DC6F-8D5BA43C56A2}"/>
              </a:ext>
            </a:extLst>
          </p:cNvPr>
          <p:cNvSpPr>
            <a:spLocks noGrp="1"/>
          </p:cNvSpPr>
          <p:nvPr>
            <p:ph type="body" sz="quarter" idx="21" hasCustomPrompt="1"/>
          </p:nvPr>
        </p:nvSpPr>
        <p:spPr>
          <a:xfrm>
            <a:off x="1104575" y="1657350"/>
            <a:ext cx="914460"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16/01/2026</a:t>
            </a:r>
          </a:p>
        </p:txBody>
      </p:sp>
      <p:sp>
        <p:nvSpPr>
          <p:cNvPr id="34" name="Text Placeholder 50">
            <a:extLst>
              <a:ext uri="{FF2B5EF4-FFF2-40B4-BE49-F238E27FC236}">
                <a16:creationId xmlns:a16="http://schemas.microsoft.com/office/drawing/2014/main" id="{562071E2-4DFA-C914-68F6-767F81CAEFD3}"/>
              </a:ext>
            </a:extLst>
          </p:cNvPr>
          <p:cNvSpPr>
            <a:spLocks noGrp="1"/>
          </p:cNvSpPr>
          <p:nvPr>
            <p:ph type="body" sz="quarter" idx="22" hasCustomPrompt="1"/>
          </p:nvPr>
        </p:nvSpPr>
        <p:spPr>
          <a:xfrm>
            <a:off x="2476264" y="1657350"/>
            <a:ext cx="571537" cy="171448"/>
          </a:xfrm>
          <a:prstGeom prst="rect">
            <a:avLst/>
          </a:prstGeom>
        </p:spPr>
        <p:txBody>
          <a:bodyPr>
            <a:noAutofit/>
          </a:bodyPr>
          <a:lstStyle>
            <a:lvl1pPr marL="114300" indent="-114300" algn="l" defTabSz="457200" rtl="0" eaLnBrk="1" latinLnBrk="0" hangingPunct="1">
              <a:lnSpc>
                <a:spcPct val="90000"/>
              </a:lnSpc>
              <a:spcBef>
                <a:spcPts val="500"/>
              </a:spcBef>
              <a:buFont typeface="Arial" panose="020B0604020202020204" pitchFamily="34" charset="0"/>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15:30</a:t>
            </a:r>
          </a:p>
        </p:txBody>
      </p:sp>
      <p:sp>
        <p:nvSpPr>
          <p:cNvPr id="35" name="Text Placeholder 50">
            <a:extLst>
              <a:ext uri="{FF2B5EF4-FFF2-40B4-BE49-F238E27FC236}">
                <a16:creationId xmlns:a16="http://schemas.microsoft.com/office/drawing/2014/main" id="{6620A857-D708-0099-B48F-1E3B0739B614}"/>
              </a:ext>
            </a:extLst>
          </p:cNvPr>
          <p:cNvSpPr>
            <a:spLocks noGrp="1"/>
          </p:cNvSpPr>
          <p:nvPr>
            <p:ph type="body" sz="quarter" idx="23"/>
          </p:nvPr>
        </p:nvSpPr>
        <p:spPr>
          <a:xfrm>
            <a:off x="3710920" y="1657350"/>
            <a:ext cx="1203903"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endParaRPr lang="en-OM" dirty="0"/>
          </a:p>
        </p:txBody>
      </p:sp>
      <p:sp>
        <p:nvSpPr>
          <p:cNvPr id="36" name="Text Placeholder 50">
            <a:extLst>
              <a:ext uri="{FF2B5EF4-FFF2-40B4-BE49-F238E27FC236}">
                <a16:creationId xmlns:a16="http://schemas.microsoft.com/office/drawing/2014/main" id="{DC8DD809-A19A-F79D-7E38-0EDAAA600DFE}"/>
              </a:ext>
            </a:extLst>
          </p:cNvPr>
          <p:cNvSpPr>
            <a:spLocks noGrp="1"/>
          </p:cNvSpPr>
          <p:nvPr>
            <p:ph type="body" sz="quarter" idx="24" hasCustomPrompt="1"/>
          </p:nvPr>
        </p:nvSpPr>
        <p:spPr>
          <a:xfrm>
            <a:off x="6248410" y="1657350"/>
            <a:ext cx="1427910" cy="166304"/>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Text</a:t>
            </a:r>
          </a:p>
        </p:txBody>
      </p:sp>
      <p:sp>
        <p:nvSpPr>
          <p:cNvPr id="2" name="Text Placeholder 50">
            <a:extLst>
              <a:ext uri="{FF2B5EF4-FFF2-40B4-BE49-F238E27FC236}">
                <a16:creationId xmlns:a16="http://schemas.microsoft.com/office/drawing/2014/main" id="{308359E8-408C-3095-53A5-59E5FCB3086B}"/>
              </a:ext>
            </a:extLst>
          </p:cNvPr>
          <p:cNvSpPr>
            <a:spLocks noGrp="1"/>
          </p:cNvSpPr>
          <p:nvPr>
            <p:ph type="body" sz="quarter" idx="25"/>
          </p:nvPr>
        </p:nvSpPr>
        <p:spPr>
          <a:xfrm>
            <a:off x="8801276" y="1652205"/>
            <a:ext cx="1810105"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endParaRPr lang="en-OM" dirty="0"/>
          </a:p>
        </p:txBody>
      </p:sp>
    </p:spTree>
    <p:extLst>
      <p:ext uri="{BB962C8B-B14F-4D97-AF65-F5344CB8AC3E}">
        <p14:creationId xmlns:p14="http://schemas.microsoft.com/office/powerpoint/2010/main" val="104028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EF7E38A-B7C8-514D-AF5F-4D41C84EECFC}"/>
              </a:ext>
            </a:extLst>
          </p:cNvPr>
          <p:cNvSpPr>
            <a:spLocks noGrp="1"/>
          </p:cNvSpPr>
          <p:nvPr>
            <p:ph type="body" sz="quarter" idx="11" hasCustomPrompt="1"/>
          </p:nvPr>
        </p:nvSpPr>
        <p:spPr>
          <a:xfrm>
            <a:off x="837858" y="4800600"/>
            <a:ext cx="6210308" cy="952500"/>
          </a:xfrm>
          <a:prstGeom prst="rect">
            <a:avLst/>
          </a:prstGeom>
        </p:spPr>
        <p:txBody>
          <a:bodyPr/>
          <a:lstStyle>
            <a:lvl1pPr algn="l">
              <a:buFont typeface="Arial" panose="020B0604020202020204" pitchFamily="34" charset="0"/>
              <a:buNone/>
              <a:defRPr sz="1200" b="0" i="0">
                <a:latin typeface="Cairo Light" pitchFamily="2" charset="-78"/>
                <a:cs typeface="Cairo Light" pitchFamily="2" charset="-78"/>
              </a:defRPr>
            </a:lvl1pPr>
            <a:lvl2pPr>
              <a:buNone/>
              <a:defRPr sz="1200" b="0" i="0">
                <a:latin typeface="Cairo Light" pitchFamily="2" charset="-78"/>
                <a:cs typeface="Cairo Light" pitchFamily="2" charset="-78"/>
              </a:defRPr>
            </a:lvl2pPr>
            <a:lvl3pPr>
              <a:buNone/>
              <a:defRPr sz="1200" b="0" i="0">
                <a:latin typeface="Cairo Light" pitchFamily="2" charset="-78"/>
                <a:cs typeface="Cairo Light" pitchFamily="2" charset="-78"/>
              </a:defRPr>
            </a:lvl3pPr>
            <a:lvl4pPr>
              <a:buNone/>
              <a:defRPr sz="1200" b="0" i="0">
                <a:latin typeface="Cairo Light" pitchFamily="2" charset="-78"/>
                <a:cs typeface="Cairo Light" pitchFamily="2" charset="-78"/>
              </a:defRPr>
            </a:lvl4pPr>
            <a:lvl5pPr>
              <a:buNone/>
              <a:defRPr sz="1200" b="0" i="0">
                <a:latin typeface="Cairo Light" pitchFamily="2" charset="-78"/>
                <a:cs typeface="Cairo Light" pitchFamily="2" charset="-78"/>
              </a:defRPr>
            </a:lvl5pPr>
          </a:lstStyle>
          <a:p>
            <a:r>
              <a:rPr lang="en-US" dirty="0">
                <a:latin typeface="Cairo Light"/>
                <a:cs typeface="Cairo Light"/>
              </a:rPr>
              <a:t>	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r>
              <a:rPr lang="en-US" dirty="0">
                <a:latin typeface="Cairo Light"/>
                <a:cs typeface="Cairo Light"/>
              </a:rPr>
              <a:t>Lorem</a:t>
            </a:r>
            <a:r>
              <a:rPr lang="en-US" spc="-18" dirty="0">
                <a:latin typeface="Cairo Light"/>
                <a:cs typeface="Cairo Light"/>
              </a:rPr>
              <a:t> </a:t>
            </a:r>
            <a:r>
              <a:rPr lang="en-US" dirty="0">
                <a:latin typeface="Cairo Light"/>
                <a:cs typeface="Cairo Light"/>
              </a:rPr>
              <a:t>ipsum</a:t>
            </a:r>
            <a:r>
              <a:rPr lang="en-US" spc="-21" dirty="0">
                <a:latin typeface="Cairo Light"/>
                <a:cs typeface="Cairo Light"/>
              </a:rPr>
              <a:t> </a:t>
            </a:r>
            <a:r>
              <a:rPr lang="en-US" dirty="0">
                <a:latin typeface="Cairo Light"/>
                <a:cs typeface="Cairo Light"/>
              </a:rPr>
              <a:t>dolor</a:t>
            </a:r>
            <a:r>
              <a:rPr lang="en-US" spc="-18"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21" dirty="0">
                <a:latin typeface="Cairo Light"/>
                <a:cs typeface="Cairo Light"/>
              </a:rPr>
              <a:t> </a:t>
            </a:r>
            <a:r>
              <a:rPr lang="en-US" spc="-6" dirty="0" err="1">
                <a:latin typeface="Cairo Light"/>
                <a:cs typeface="Cairo Light"/>
              </a:rPr>
              <a:t>consectetuer</a:t>
            </a:r>
            <a:r>
              <a:rPr lang="en-US" spc="-18"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21" dirty="0">
                <a:latin typeface="Cairo Light"/>
                <a:cs typeface="Cairo Light"/>
              </a:rPr>
              <a:t> </a:t>
            </a:r>
            <a:r>
              <a:rPr lang="en-US" dirty="0">
                <a:latin typeface="Cairo Light"/>
                <a:cs typeface="Cairo Light"/>
              </a:rPr>
              <a:t>sed</a:t>
            </a:r>
            <a:r>
              <a:rPr lang="en-US" spc="-18"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spc="-12" dirty="0" err="1">
                <a:latin typeface="Cairo Light"/>
                <a:cs typeface="Cairo Light"/>
              </a:rPr>
              <a:t>nibh</a:t>
            </a:r>
            <a:r>
              <a:rPr lang="en-US" spc="-12" dirty="0">
                <a:latin typeface="Cairo Light"/>
                <a:cs typeface="Cairo Light"/>
              </a:rPr>
              <a:t> </a:t>
            </a:r>
            <a:r>
              <a:rPr lang="en-US" dirty="0" err="1">
                <a:latin typeface="Cairo Light"/>
                <a:cs typeface="Cairo Light"/>
              </a:rPr>
              <a:t>euismod</a:t>
            </a:r>
            <a:r>
              <a:rPr lang="en-US" spc="-18" dirty="0">
                <a:latin typeface="Cairo Light"/>
                <a:cs typeface="Cairo Light"/>
              </a:rPr>
              <a:t> </a:t>
            </a:r>
            <a:r>
              <a:rPr lang="en-US" dirty="0" err="1">
                <a:latin typeface="Cairo Light"/>
                <a:cs typeface="Cairo Light"/>
              </a:rPr>
              <a:t>tincidunt</a:t>
            </a:r>
            <a:r>
              <a:rPr lang="en-US" spc="-15" dirty="0">
                <a:latin typeface="Cairo Light"/>
                <a:cs typeface="Cairo Light"/>
              </a:rPr>
              <a:t> </a:t>
            </a:r>
            <a:r>
              <a:rPr lang="en-US" dirty="0" err="1">
                <a:latin typeface="Cairo Light"/>
                <a:cs typeface="Cairo Light"/>
              </a:rPr>
              <a:t>ut</a:t>
            </a:r>
            <a:r>
              <a:rPr lang="en-US" spc="-18" dirty="0">
                <a:latin typeface="Cairo Light"/>
                <a:cs typeface="Cairo Light"/>
              </a:rPr>
              <a:t> </a:t>
            </a:r>
            <a:r>
              <a:rPr lang="en-US" dirty="0" err="1">
                <a:latin typeface="Cairo Light"/>
                <a:cs typeface="Cairo Light"/>
              </a:rPr>
              <a:t>laoreet</a:t>
            </a:r>
            <a:r>
              <a:rPr lang="en-US" spc="-15" dirty="0">
                <a:latin typeface="Cairo Light"/>
                <a:cs typeface="Cairo Light"/>
              </a:rPr>
              <a:t> </a:t>
            </a:r>
            <a:r>
              <a:rPr lang="en-US" dirty="0">
                <a:latin typeface="Cairo Light"/>
                <a:cs typeface="Cairo Light"/>
              </a:rPr>
              <a:t>dolore</a:t>
            </a:r>
            <a:r>
              <a:rPr lang="en-US" spc="-18" dirty="0">
                <a:latin typeface="Cairo Light"/>
                <a:cs typeface="Cairo Light"/>
              </a:rPr>
              <a:t> </a:t>
            </a:r>
            <a:r>
              <a:rPr lang="en-US" dirty="0">
                <a:latin typeface="Cairo Light"/>
                <a:cs typeface="Cairo Light"/>
              </a:rPr>
              <a:t>magna</a:t>
            </a:r>
            <a:r>
              <a:rPr lang="en-US" spc="-15"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8"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5" dirty="0">
                <a:latin typeface="Cairo Light"/>
                <a:cs typeface="Cairo Light"/>
              </a:rPr>
              <a:t> </a:t>
            </a:r>
            <a:r>
              <a:rPr lang="en-US" dirty="0">
                <a:latin typeface="Cairo Light"/>
                <a:cs typeface="Cairo Light"/>
              </a:rPr>
              <a:t>Ut</a:t>
            </a:r>
            <a:r>
              <a:rPr lang="en-US" spc="-18" dirty="0">
                <a:latin typeface="Cairo Light"/>
                <a:cs typeface="Cairo Light"/>
              </a:rPr>
              <a:t> </a:t>
            </a:r>
            <a:r>
              <a:rPr lang="en-US" dirty="0" err="1">
                <a:latin typeface="Cairo Light"/>
                <a:cs typeface="Cairo Light"/>
              </a:rPr>
              <a:t>wisi</a:t>
            </a:r>
            <a:r>
              <a:rPr lang="en-US" spc="-15" dirty="0">
                <a:latin typeface="Cairo Light"/>
                <a:cs typeface="Cairo Light"/>
              </a:rPr>
              <a:t> </a:t>
            </a:r>
            <a:r>
              <a:rPr lang="en-US" dirty="0" err="1">
                <a:latin typeface="Cairo Light"/>
                <a:cs typeface="Cairo Light"/>
              </a:rPr>
              <a:t>enim</a:t>
            </a:r>
            <a:r>
              <a:rPr lang="en-US" spc="-18" dirty="0">
                <a:latin typeface="Cairo Light"/>
                <a:cs typeface="Cairo Light"/>
              </a:rPr>
              <a:t> </a:t>
            </a:r>
            <a:r>
              <a:rPr lang="en-US" dirty="0">
                <a:latin typeface="Cairo Light"/>
                <a:cs typeface="Cairo Light"/>
              </a:rPr>
              <a:t>ad</a:t>
            </a:r>
            <a:r>
              <a:rPr lang="en-US" spc="-15" dirty="0">
                <a:latin typeface="Cairo Light"/>
                <a:cs typeface="Cairo Light"/>
              </a:rPr>
              <a:t> </a:t>
            </a:r>
            <a:r>
              <a:rPr lang="en-US" spc="-6" dirty="0">
                <a:latin typeface="Cairo Light"/>
                <a:cs typeface="Cairo Light"/>
              </a:rPr>
              <a:t>minim </a:t>
            </a:r>
            <a:r>
              <a:rPr lang="en-US" dirty="0" err="1">
                <a:latin typeface="Cairo Light"/>
                <a:cs typeface="Cairo Light"/>
              </a:rPr>
              <a:t>veniam</a:t>
            </a:r>
            <a:r>
              <a:rPr lang="en-US" dirty="0">
                <a:latin typeface="Cairo Light"/>
                <a:cs typeface="Cairo Light"/>
              </a:rPr>
              <a:t>,</a:t>
            </a:r>
            <a:r>
              <a:rPr lang="en-US" spc="-49" dirty="0">
                <a:latin typeface="Cairo Light"/>
                <a:cs typeface="Cairo Light"/>
              </a:rPr>
              <a:t> </a:t>
            </a:r>
            <a:r>
              <a:rPr lang="en-US" spc="-12" dirty="0" err="1">
                <a:latin typeface="Cairo Light"/>
                <a:cs typeface="Cairo Light"/>
              </a:rPr>
              <a:t>quis</a:t>
            </a:r>
            <a:endParaRPr lang="en-US" dirty="0">
              <a:latin typeface="Cairo Light"/>
              <a:cs typeface="Cairo Light"/>
            </a:endParaRPr>
          </a:p>
        </p:txBody>
      </p:sp>
      <p:sp>
        <p:nvSpPr>
          <p:cNvPr id="12" name="Text Placeholder 6">
            <a:extLst>
              <a:ext uri="{FF2B5EF4-FFF2-40B4-BE49-F238E27FC236}">
                <a16:creationId xmlns:a16="http://schemas.microsoft.com/office/drawing/2014/main" id="{A76DC621-8063-2B29-B3F9-2418DF2F16E1}"/>
              </a:ext>
            </a:extLst>
          </p:cNvPr>
          <p:cNvSpPr>
            <a:spLocks noGrp="1"/>
          </p:cNvSpPr>
          <p:nvPr>
            <p:ph type="body" sz="quarter" idx="12" hasCustomPrompt="1"/>
          </p:nvPr>
        </p:nvSpPr>
        <p:spPr>
          <a:xfrm>
            <a:off x="837858" y="2400300"/>
            <a:ext cx="6210308" cy="952500"/>
          </a:xfrm>
          <a:prstGeom prst="rect">
            <a:avLst/>
          </a:prstGeom>
        </p:spPr>
        <p:txBody>
          <a:bodyPr/>
          <a:lstStyle>
            <a:lvl1pPr marL="114300" marR="0" indent="-1143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sz="1200" b="0" i="0">
                <a:latin typeface="Cairo Light" pitchFamily="2" charset="-78"/>
                <a:cs typeface="Cairo Light" pitchFamily="2" charset="-78"/>
              </a:defRPr>
            </a:lvl1pPr>
            <a:lvl2pPr>
              <a:buNone/>
              <a:defRPr sz="1200" b="0" i="0">
                <a:latin typeface="Cairo Light" pitchFamily="2" charset="-78"/>
                <a:cs typeface="Cairo Light" pitchFamily="2" charset="-78"/>
              </a:defRPr>
            </a:lvl2pPr>
            <a:lvl3pPr>
              <a:buNone/>
              <a:defRPr sz="1200" b="0" i="0">
                <a:latin typeface="Cairo Light" pitchFamily="2" charset="-78"/>
                <a:cs typeface="Cairo Light" pitchFamily="2" charset="-78"/>
              </a:defRPr>
            </a:lvl3pPr>
            <a:lvl4pPr>
              <a:buNone/>
              <a:defRPr sz="1200" b="0" i="0">
                <a:latin typeface="Cairo Light" pitchFamily="2" charset="-78"/>
                <a:cs typeface="Cairo Light" pitchFamily="2" charset="-78"/>
              </a:defRPr>
            </a:lvl4pPr>
            <a:lvl5pPr>
              <a:buNone/>
              <a:defRPr sz="1200" b="0" i="0">
                <a:latin typeface="Cairo Light" pitchFamily="2" charset="-78"/>
                <a:cs typeface="Cairo Light" pitchFamily="2" charset="-78"/>
              </a:defRPr>
            </a:lvl5pPr>
          </a:lstStyle>
          <a:p>
            <a:r>
              <a:rPr lang="en-US" dirty="0">
                <a:latin typeface="Cairo Light"/>
                <a:cs typeface="Cairo Light"/>
              </a:rPr>
              <a:t>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p>
          <a:p>
            <a:pPr marL="114300" marR="0" lvl="0" indent="-1143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latin typeface="Cairo Light"/>
                <a:cs typeface="Cairo Light"/>
              </a:rPr>
              <a:t>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endParaRPr lang="en-US" dirty="0">
              <a:latin typeface="Cairo Light"/>
              <a:cs typeface="Cairo Light"/>
            </a:endParaRPr>
          </a:p>
          <a:p>
            <a:endParaRPr lang="en-US" dirty="0">
              <a:latin typeface="Cairo Light"/>
              <a:cs typeface="Cairo Light"/>
            </a:endParaRPr>
          </a:p>
          <a:p>
            <a:endParaRPr lang="en-US" dirty="0">
              <a:latin typeface="Cairo Light"/>
              <a:cs typeface="Cairo Light"/>
            </a:endParaRPr>
          </a:p>
        </p:txBody>
      </p:sp>
      <p:sp>
        <p:nvSpPr>
          <p:cNvPr id="14" name="Picture Placeholder 13">
            <a:extLst>
              <a:ext uri="{FF2B5EF4-FFF2-40B4-BE49-F238E27FC236}">
                <a16:creationId xmlns:a16="http://schemas.microsoft.com/office/drawing/2014/main" id="{3D73B324-DFC2-5D05-D874-5A8245A86B9C}"/>
              </a:ext>
            </a:extLst>
          </p:cNvPr>
          <p:cNvSpPr>
            <a:spLocks noGrp="1"/>
          </p:cNvSpPr>
          <p:nvPr>
            <p:ph type="pic" sz="quarter" idx="13"/>
          </p:nvPr>
        </p:nvSpPr>
        <p:spPr>
          <a:xfrm>
            <a:off x="7658202" y="3065930"/>
            <a:ext cx="3924555" cy="2228850"/>
          </a:xfrm>
          <a:prstGeom prst="rect">
            <a:avLst/>
          </a:prstGeom>
        </p:spPr>
        <p:txBody>
          <a:bodyPr/>
          <a:lstStyle/>
          <a:p>
            <a:endParaRPr lang="en-OM"/>
          </a:p>
        </p:txBody>
      </p:sp>
    </p:spTree>
    <p:extLst>
      <p:ext uri="{BB962C8B-B14F-4D97-AF65-F5344CB8AC3E}">
        <p14:creationId xmlns:p14="http://schemas.microsoft.com/office/powerpoint/2010/main" val="77142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ual &amp; Tex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4D8DC4F-E4FD-80B5-B2A3-F8DAB6297F0C}"/>
              </a:ext>
            </a:extLst>
          </p:cNvPr>
          <p:cNvSpPr/>
          <p:nvPr userDrawn="1"/>
        </p:nvSpPr>
        <p:spPr>
          <a:xfrm>
            <a:off x="564003" y="1726277"/>
            <a:ext cx="6588569" cy="4727575"/>
          </a:xfrm>
          <a:prstGeom prst="roundRect">
            <a:avLst>
              <a:gd name="adj" fmla="val 5615"/>
            </a:avLst>
          </a:prstGeom>
          <a:solidFill>
            <a:schemeClr val="bg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8A928234-71BC-CFD9-B75D-90568F713A7E}"/>
              </a:ext>
            </a:extLst>
          </p:cNvPr>
          <p:cNvSpPr>
            <a:spLocks noGrp="1"/>
          </p:cNvSpPr>
          <p:nvPr>
            <p:ph type="body" sz="quarter" idx="12" hasCustomPrompt="1"/>
          </p:nvPr>
        </p:nvSpPr>
        <p:spPr>
          <a:xfrm>
            <a:off x="7544812" y="2124658"/>
            <a:ext cx="4095032" cy="4168775"/>
          </a:xfrm>
          <a:prstGeom prst="rect">
            <a:avLst/>
          </a:prstGeom>
        </p:spPr>
        <p:txBody>
          <a:bodyPr>
            <a:normAutofit/>
          </a:bodyPr>
          <a:lstStyle>
            <a:lvl1pPr marL="0" indent="0">
              <a:buNone/>
              <a:defRPr sz="1400">
                <a:solidFill>
                  <a:schemeClr val="tx2"/>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stStyle>
          <a:p>
            <a:pPr algn="just">
              <a:lnSpc>
                <a:spcPct val="150000"/>
              </a:lnSpc>
            </a:pP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Duis aute </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 </a:t>
            </a: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enim ad minim veniam, quis nostrud exercitation ullamco</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p:txBody>
      </p:sp>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4" name="Text Placeholder 22">
            <a:extLst>
              <a:ext uri="{FF2B5EF4-FFF2-40B4-BE49-F238E27FC236}">
                <a16:creationId xmlns:a16="http://schemas.microsoft.com/office/drawing/2014/main" id="{61BCB292-4471-0DE2-23F5-710E6D87A70A}"/>
              </a:ext>
            </a:extLst>
          </p:cNvPr>
          <p:cNvSpPr>
            <a:spLocks noGrp="1"/>
          </p:cNvSpPr>
          <p:nvPr>
            <p:ph type="body" sz="quarter" idx="14" hasCustomPrompt="1"/>
          </p:nvPr>
        </p:nvSpPr>
        <p:spPr>
          <a:xfrm>
            <a:off x="7544176" y="1726277"/>
            <a:ext cx="4095032" cy="387004"/>
          </a:xfrm>
          <a:prstGeom prst="rect">
            <a:avLst/>
          </a:prstGeom>
        </p:spPr>
        <p:txBody>
          <a:bodyPr>
            <a:normAutofit/>
          </a:bodyPr>
          <a:lstStyle>
            <a:lvl1pPr marL="0" indent="0">
              <a:buNone/>
              <a:defRPr sz="2000" b="1">
                <a:solidFill>
                  <a:schemeClr val="tx1"/>
                </a:solidFill>
              </a:defRPr>
            </a:lvl1pPr>
          </a:lstStyle>
          <a:p>
            <a:pPr lvl="0"/>
            <a:r>
              <a:rPr lang="en-US"/>
              <a:t>Description</a:t>
            </a:r>
          </a:p>
        </p:txBody>
      </p:sp>
      <p:sp>
        <p:nvSpPr>
          <p:cNvPr id="2" name="Slide Number Placeholder 1">
            <a:extLst>
              <a:ext uri="{FF2B5EF4-FFF2-40B4-BE49-F238E27FC236}">
                <a16:creationId xmlns:a16="http://schemas.microsoft.com/office/drawing/2014/main" id="{7979699F-D493-A88A-E459-784ACD048A2A}"/>
              </a:ext>
            </a:extLst>
          </p:cNvPr>
          <p:cNvSpPr>
            <a:spLocks noGrp="1"/>
          </p:cNvSpPr>
          <p:nvPr>
            <p:ph type="sldNum" sz="quarter" idx="15"/>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56360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rt Title ">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11D38494-A37A-40AD-E976-29A355B6D18A}"/>
              </a:ext>
            </a:extLst>
          </p:cNvPr>
          <p:cNvSpPr>
            <a:spLocks noGrp="1"/>
          </p:cNvSpPr>
          <p:nvPr>
            <p:ph type="title" hasCustomPrompt="1"/>
          </p:nvPr>
        </p:nvSpPr>
        <p:spPr>
          <a:xfrm>
            <a:off x="447040" y="747405"/>
            <a:ext cx="8368969" cy="906533"/>
          </a:xfrm>
          <a:prstGeom prst="rect">
            <a:avLst/>
          </a:prstGeom>
        </p:spPr>
        <p:txBody>
          <a:bodyPr>
            <a:normAutofit/>
          </a:bodyPr>
          <a:lstStyle>
            <a:lvl1pPr>
              <a:defRPr sz="3600" b="1">
                <a:solidFill>
                  <a:schemeClr val="accent1"/>
                </a:solidFill>
              </a:defRPr>
            </a:lvl1pPr>
          </a:lstStyle>
          <a:p>
            <a:r>
              <a:rPr lang="en-US" sz="3600" b="1">
                <a:solidFill>
                  <a:srgbClr val="00B477"/>
                </a:solidFill>
                <a:latin typeface="Segoe UI" panose="020B0502040204020203" pitchFamily="34" charset="0"/>
                <a:cs typeface="Segoe UI" panose="020B0502040204020203" pitchFamily="34" charset="0"/>
              </a:rPr>
              <a:t>Add Slide Title Here</a:t>
            </a:r>
          </a:p>
        </p:txBody>
      </p:sp>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98142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3294A41-41A5-54CE-FE66-F2F0E2C3D77D}"/>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a:solidFill>
                <a:schemeClr val="lt1"/>
              </a:solidFill>
            </a:endParaRPr>
          </a:p>
        </p:txBody>
      </p:sp>
      <p:pic>
        <p:nvPicPr>
          <p:cNvPr id="7" name="Picture 6">
            <a:extLst>
              <a:ext uri="{FF2B5EF4-FFF2-40B4-BE49-F238E27FC236}">
                <a16:creationId xmlns:a16="http://schemas.microsoft.com/office/drawing/2014/main" id="{BF25C0A1-7CEB-A118-4619-2A9D50797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Box 7">
            <a:extLst>
              <a:ext uri="{FF2B5EF4-FFF2-40B4-BE49-F238E27FC236}">
                <a16:creationId xmlns:a16="http://schemas.microsoft.com/office/drawing/2014/main" id="{E4E17822-0703-BD48-E68A-93D424B8EFCE}"/>
              </a:ext>
            </a:extLst>
          </p:cNvPr>
          <p:cNvSpPr txBox="1"/>
          <p:nvPr userDrawn="1"/>
        </p:nvSpPr>
        <p:spPr>
          <a:xfrm>
            <a:off x="3213735" y="3052802"/>
            <a:ext cx="5764530" cy="1107996"/>
          </a:xfrm>
          <a:prstGeom prst="rect">
            <a:avLst/>
          </a:prstGeom>
          <a:noFill/>
        </p:spPr>
        <p:txBody>
          <a:bodyPr wrap="square" rtlCol="0">
            <a:spAutoFit/>
          </a:bodyPr>
          <a:lstStyle/>
          <a:p>
            <a:pPr algn="ctr"/>
            <a:r>
              <a:rPr lang="en-US" sz="6600" b="1">
                <a:solidFill>
                  <a:schemeClr val="bg1"/>
                </a:solidFill>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195699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C8E0D4-961D-E755-C93F-BB12319B5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3" name="TextBox 12">
            <a:extLst>
              <a:ext uri="{FF2B5EF4-FFF2-40B4-BE49-F238E27FC236}">
                <a16:creationId xmlns:a16="http://schemas.microsoft.com/office/drawing/2014/main" id="{8B763E10-CCBC-BAB1-5256-871DE9A951B1}"/>
              </a:ext>
            </a:extLst>
          </p:cNvPr>
          <p:cNvSpPr txBox="1"/>
          <p:nvPr userDrawn="1"/>
        </p:nvSpPr>
        <p:spPr>
          <a:xfrm>
            <a:off x="457233" y="186527"/>
            <a:ext cx="6251911" cy="646331"/>
          </a:xfrm>
          <a:prstGeom prst="rect">
            <a:avLst/>
          </a:prstGeom>
          <a:noFill/>
        </p:spPr>
        <p:txBody>
          <a:bodyPr wrap="square" rtlCol="0">
            <a:spAutoFit/>
          </a:bodyPr>
          <a:lstStyle/>
          <a:p>
            <a:r>
              <a:rPr lang="en-US" sz="3600" b="1" dirty="0">
                <a:solidFill>
                  <a:srgbClr val="00B477"/>
                </a:solidFill>
                <a:latin typeface="Segoe UI" panose="020B0502040204020203" pitchFamily="34" charset="0"/>
                <a:cs typeface="Segoe UI" panose="020B0502040204020203" pitchFamily="34" charset="0"/>
              </a:rPr>
              <a:t>How to Use This Template </a:t>
            </a:r>
          </a:p>
        </p:txBody>
      </p:sp>
      <p:sp>
        <p:nvSpPr>
          <p:cNvPr id="51" name="Rectangle: Rounded Corners 50">
            <a:extLst>
              <a:ext uri="{FF2B5EF4-FFF2-40B4-BE49-F238E27FC236}">
                <a16:creationId xmlns:a16="http://schemas.microsoft.com/office/drawing/2014/main" id="{1B44A91B-6761-DBBF-759D-B3F5BFAB13B9}"/>
              </a:ext>
            </a:extLst>
          </p:cNvPr>
          <p:cNvSpPr/>
          <p:nvPr userDrawn="1"/>
        </p:nvSpPr>
        <p:spPr>
          <a:xfrm>
            <a:off x="440850" y="5432200"/>
            <a:ext cx="11308600" cy="1169551"/>
          </a:xfrm>
          <a:prstGeom prst="roundRect">
            <a:avLst>
              <a:gd name="adj" fmla="val 12242"/>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963A7088-D09E-1224-5EBB-C2C98BF67779}"/>
              </a:ext>
            </a:extLst>
          </p:cNvPr>
          <p:cNvSpPr txBox="1"/>
          <p:nvPr userDrawn="1"/>
        </p:nvSpPr>
        <p:spPr>
          <a:xfrm>
            <a:off x="2461786" y="5719329"/>
            <a:ext cx="8394932" cy="584775"/>
          </a:xfrm>
          <a:prstGeom prst="rect">
            <a:avLst/>
          </a:prstGeom>
          <a:noFill/>
        </p:spPr>
        <p:txBody>
          <a:bodyPr wrap="square">
            <a:spAutoFit/>
          </a:bodyPr>
          <a:lstStyle/>
          <a:p>
            <a:r>
              <a:rPr lang="en-US" sz="1600" b="0" dirty="0"/>
              <a:t>If you're copying slides, text, or design elements from other presentations, always choose </a:t>
            </a:r>
            <a:r>
              <a:rPr lang="en-US" sz="1600" b="1" dirty="0"/>
              <a:t>“Keep Source Formatting” </a:t>
            </a:r>
            <a:r>
              <a:rPr lang="en-US" sz="1600" b="0" dirty="0"/>
              <a:t>to maintain the correct layout, fonts, and </a:t>
            </a:r>
            <a:r>
              <a:rPr lang="en-US" sz="1600" b="0" dirty="0" err="1"/>
              <a:t>colours</a:t>
            </a:r>
            <a:r>
              <a:rPr lang="en-US" sz="1600" b="0" dirty="0"/>
              <a:t>.</a:t>
            </a:r>
          </a:p>
        </p:txBody>
      </p:sp>
      <p:pic>
        <p:nvPicPr>
          <p:cNvPr id="50" name="Picture 49" descr="A screenshot of a computer&#10;&#10;AI-generated content may be incorrect.">
            <a:extLst>
              <a:ext uri="{FF2B5EF4-FFF2-40B4-BE49-F238E27FC236}">
                <a16:creationId xmlns:a16="http://schemas.microsoft.com/office/drawing/2014/main" id="{8BEC9299-548F-05E7-B785-370D24A19F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206" y="5543874"/>
            <a:ext cx="1632034" cy="946199"/>
          </a:xfrm>
          <a:prstGeom prst="rect">
            <a:avLst/>
          </a:prstGeom>
          <a:ln>
            <a:solidFill>
              <a:schemeClr val="tx2"/>
            </a:solidFill>
          </a:ln>
        </p:spPr>
      </p:pic>
      <p:grpSp>
        <p:nvGrpSpPr>
          <p:cNvPr id="31" name="Group 30">
            <a:extLst>
              <a:ext uri="{FF2B5EF4-FFF2-40B4-BE49-F238E27FC236}">
                <a16:creationId xmlns:a16="http://schemas.microsoft.com/office/drawing/2014/main" id="{4B1169D3-21B6-2795-D1CB-42197E17868E}"/>
              </a:ext>
            </a:extLst>
          </p:cNvPr>
          <p:cNvGrpSpPr/>
          <p:nvPr userDrawn="1"/>
        </p:nvGrpSpPr>
        <p:grpSpPr>
          <a:xfrm>
            <a:off x="457233" y="1294768"/>
            <a:ext cx="11433056" cy="3889748"/>
            <a:chOff x="440850" y="1304984"/>
            <a:chExt cx="11433056" cy="3889748"/>
          </a:xfrm>
        </p:grpSpPr>
        <p:sp>
          <p:nvSpPr>
            <p:cNvPr id="25" name="Rectangle: Rounded Corners 24">
              <a:extLst>
                <a:ext uri="{FF2B5EF4-FFF2-40B4-BE49-F238E27FC236}">
                  <a16:creationId xmlns:a16="http://schemas.microsoft.com/office/drawing/2014/main" id="{64FE96A2-16FD-8F04-3B13-B91453EF7AD8}"/>
                </a:ext>
              </a:extLst>
            </p:cNvPr>
            <p:cNvSpPr/>
            <p:nvPr userDrawn="1"/>
          </p:nvSpPr>
          <p:spPr>
            <a:xfrm>
              <a:off x="3299114" y="1305336"/>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4171CEF4-4DAC-DFE2-ACD6-D29E4B3EF26D}"/>
                </a:ext>
              </a:extLst>
            </p:cNvPr>
            <p:cNvSpPr/>
            <p:nvPr userDrawn="1"/>
          </p:nvSpPr>
          <p:spPr>
            <a:xfrm>
              <a:off x="6157378" y="1305160"/>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2FD9F5F-F08C-0189-2D51-98163466B175}"/>
                </a:ext>
              </a:extLst>
            </p:cNvPr>
            <p:cNvSpPr/>
            <p:nvPr userDrawn="1"/>
          </p:nvSpPr>
          <p:spPr>
            <a:xfrm>
              <a:off x="9015643" y="1304984"/>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38D99A0-7AE9-48C9-4314-4E127DA5F6C0}"/>
                </a:ext>
              </a:extLst>
            </p:cNvPr>
            <p:cNvSpPr/>
            <p:nvPr userDrawn="1"/>
          </p:nvSpPr>
          <p:spPr>
            <a:xfrm>
              <a:off x="440850" y="1305511"/>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4622B3F-A039-3E26-000E-4D26139F904D}"/>
                </a:ext>
              </a:extLst>
            </p:cNvPr>
            <p:cNvSpPr txBox="1"/>
            <p:nvPr userDrawn="1"/>
          </p:nvSpPr>
          <p:spPr>
            <a:xfrm>
              <a:off x="560906" y="3634484"/>
              <a:ext cx="3114193" cy="1351267"/>
            </a:xfrm>
            <a:prstGeom prst="rect">
              <a:avLst/>
            </a:prstGeom>
            <a:noFill/>
          </p:spPr>
          <p:txBody>
            <a:bodyPr wrap="square">
              <a:spAutoFit/>
            </a:bodyPr>
            <a:lstStyle/>
            <a:p>
              <a:pPr>
                <a:lnSpc>
                  <a:spcPts val="2000"/>
                </a:lnSpc>
              </a:pPr>
              <a:r>
                <a:rPr lang="en-US" sz="1200" dirty="0"/>
                <a:t>Go to </a:t>
              </a:r>
              <a:r>
                <a:rPr lang="en-US" sz="1200" b="1" dirty="0"/>
                <a:t>Home &gt; New Slide</a:t>
              </a:r>
              <a:br>
                <a:rPr lang="en-US" sz="1200" dirty="0"/>
              </a:br>
              <a:br>
                <a:rPr lang="en-US" sz="1200" dirty="0"/>
              </a:br>
              <a:r>
                <a:rPr lang="en-US" sz="1200" dirty="0"/>
                <a:t>Select a layout</a:t>
              </a:r>
              <a:br>
                <a:rPr lang="en-US" sz="1200" dirty="0"/>
              </a:br>
              <a:br>
                <a:rPr lang="en-US" sz="1200" dirty="0"/>
              </a:br>
              <a:r>
                <a:rPr lang="en-US" sz="1200" dirty="0"/>
                <a:t>Fill in your content</a:t>
              </a:r>
            </a:p>
          </p:txBody>
        </p:sp>
        <p:sp>
          <p:nvSpPr>
            <p:cNvPr id="17" name="TextBox 16">
              <a:extLst>
                <a:ext uri="{FF2B5EF4-FFF2-40B4-BE49-F238E27FC236}">
                  <a16:creationId xmlns:a16="http://schemas.microsoft.com/office/drawing/2014/main" id="{A141D268-D97D-01E3-F819-0FECBFD9EA17}"/>
                </a:ext>
              </a:extLst>
            </p:cNvPr>
            <p:cNvSpPr txBox="1"/>
            <p:nvPr userDrawn="1"/>
          </p:nvSpPr>
          <p:spPr>
            <a:xfrm>
              <a:off x="3719950" y="1389026"/>
              <a:ext cx="2113221" cy="369332"/>
            </a:xfrm>
            <a:prstGeom prst="rect">
              <a:avLst/>
            </a:prstGeom>
            <a:noFill/>
          </p:spPr>
          <p:txBody>
            <a:bodyPr wrap="square">
              <a:spAutoFit/>
            </a:bodyPr>
            <a:lstStyle/>
            <a:p>
              <a:r>
                <a:rPr lang="en-US" b="1" dirty="0"/>
                <a:t>Duplicate a Slide</a:t>
              </a:r>
            </a:p>
          </p:txBody>
        </p:sp>
        <p:sp>
          <p:nvSpPr>
            <p:cNvPr id="19" name="TextBox 18">
              <a:extLst>
                <a:ext uri="{FF2B5EF4-FFF2-40B4-BE49-F238E27FC236}">
                  <a16:creationId xmlns:a16="http://schemas.microsoft.com/office/drawing/2014/main" id="{7D572233-1281-1FD3-0922-F2A7D7379863}"/>
                </a:ext>
              </a:extLst>
            </p:cNvPr>
            <p:cNvSpPr txBox="1"/>
            <p:nvPr userDrawn="1"/>
          </p:nvSpPr>
          <p:spPr>
            <a:xfrm>
              <a:off x="935375" y="1389261"/>
              <a:ext cx="1678952" cy="369332"/>
            </a:xfrm>
            <a:prstGeom prst="rect">
              <a:avLst/>
            </a:prstGeom>
            <a:noFill/>
          </p:spPr>
          <p:txBody>
            <a:bodyPr wrap="square">
              <a:spAutoFit/>
            </a:bodyPr>
            <a:lstStyle/>
            <a:p>
              <a:r>
                <a:rPr lang="en-US" b="1" dirty="0"/>
                <a:t>Insert a Slide</a:t>
              </a:r>
            </a:p>
          </p:txBody>
        </p:sp>
        <p:sp>
          <p:nvSpPr>
            <p:cNvPr id="21" name="TextBox 20">
              <a:extLst>
                <a:ext uri="{FF2B5EF4-FFF2-40B4-BE49-F238E27FC236}">
                  <a16:creationId xmlns:a16="http://schemas.microsoft.com/office/drawing/2014/main" id="{693654B9-2AE5-032A-2B8D-968E414AA17C}"/>
                </a:ext>
              </a:extLst>
            </p:cNvPr>
            <p:cNvSpPr txBox="1"/>
            <p:nvPr userDrawn="1"/>
          </p:nvSpPr>
          <p:spPr>
            <a:xfrm>
              <a:off x="6387316" y="1386132"/>
              <a:ext cx="2275630" cy="369332"/>
            </a:xfrm>
            <a:prstGeom prst="rect">
              <a:avLst/>
            </a:prstGeom>
            <a:noFill/>
          </p:spPr>
          <p:txBody>
            <a:bodyPr wrap="square">
              <a:spAutoFit/>
            </a:bodyPr>
            <a:lstStyle/>
            <a:p>
              <a:r>
                <a:rPr lang="en-US" b="1" dirty="0"/>
                <a:t>Replace an Image</a:t>
              </a:r>
            </a:p>
          </p:txBody>
        </p:sp>
        <p:sp>
          <p:nvSpPr>
            <p:cNvPr id="38" name="TextBox 37">
              <a:extLst>
                <a:ext uri="{FF2B5EF4-FFF2-40B4-BE49-F238E27FC236}">
                  <a16:creationId xmlns:a16="http://schemas.microsoft.com/office/drawing/2014/main" id="{1B97BABF-95C1-F352-6C0B-A883F56A514E}"/>
                </a:ext>
              </a:extLst>
            </p:cNvPr>
            <p:cNvSpPr txBox="1"/>
            <p:nvPr userDrawn="1"/>
          </p:nvSpPr>
          <p:spPr>
            <a:xfrm>
              <a:off x="9290901" y="1389725"/>
              <a:ext cx="2184990" cy="369332"/>
            </a:xfrm>
            <a:prstGeom prst="rect">
              <a:avLst/>
            </a:prstGeom>
            <a:noFill/>
          </p:spPr>
          <p:txBody>
            <a:bodyPr wrap="square">
              <a:spAutoFit/>
            </a:bodyPr>
            <a:lstStyle/>
            <a:p>
              <a:r>
                <a:rPr lang="en-US" b="1" dirty="0" err="1"/>
                <a:t>Recolour</a:t>
              </a:r>
              <a:r>
                <a:rPr lang="en-US" b="1" dirty="0"/>
                <a:t> Elements</a:t>
              </a:r>
            </a:p>
          </p:txBody>
        </p:sp>
        <p:sp>
          <p:nvSpPr>
            <p:cNvPr id="42" name="TextBox 41">
              <a:extLst>
                <a:ext uri="{FF2B5EF4-FFF2-40B4-BE49-F238E27FC236}">
                  <a16:creationId xmlns:a16="http://schemas.microsoft.com/office/drawing/2014/main" id="{B67B8DE5-B740-BF78-0BF9-7B81705B33AB}"/>
                </a:ext>
              </a:extLst>
            </p:cNvPr>
            <p:cNvSpPr txBox="1"/>
            <p:nvPr userDrawn="1"/>
          </p:nvSpPr>
          <p:spPr>
            <a:xfrm>
              <a:off x="3427803" y="3634484"/>
              <a:ext cx="2555927" cy="1345433"/>
            </a:xfrm>
            <a:prstGeom prst="rect">
              <a:avLst/>
            </a:prstGeom>
            <a:noFill/>
          </p:spPr>
          <p:txBody>
            <a:bodyPr wrap="square">
              <a:spAutoFit/>
            </a:bodyPr>
            <a:lstStyle/>
            <a:p>
              <a:pPr>
                <a:lnSpc>
                  <a:spcPts val="2000"/>
                </a:lnSpc>
              </a:pPr>
              <a:r>
                <a:rPr lang="en-US" sz="1200" dirty="0"/>
                <a:t>Right-click any existing slide</a:t>
              </a:r>
              <a:br>
                <a:rPr lang="en-US" sz="1200" dirty="0"/>
              </a:br>
              <a:br>
                <a:rPr lang="en-US" sz="1200" dirty="0"/>
              </a:br>
              <a:r>
                <a:rPr lang="en-US" sz="1200" dirty="0"/>
                <a:t>Click </a:t>
              </a:r>
              <a:r>
                <a:rPr lang="en-US" sz="1200" b="1" dirty="0"/>
                <a:t>Duplicate Slide</a:t>
              </a:r>
              <a:br>
                <a:rPr lang="en-US" sz="1200" dirty="0"/>
              </a:br>
              <a:br>
                <a:rPr lang="en-US" sz="1200" dirty="0"/>
              </a:br>
              <a:r>
                <a:rPr lang="en-US" sz="1200" dirty="0"/>
                <a:t>Replace the content</a:t>
              </a:r>
            </a:p>
          </p:txBody>
        </p:sp>
        <p:sp>
          <p:nvSpPr>
            <p:cNvPr id="44" name="TextBox 43">
              <a:extLst>
                <a:ext uri="{FF2B5EF4-FFF2-40B4-BE49-F238E27FC236}">
                  <a16:creationId xmlns:a16="http://schemas.microsoft.com/office/drawing/2014/main" id="{30AC330C-B003-7D67-46C4-1E07C77E73D3}"/>
                </a:ext>
              </a:extLst>
            </p:cNvPr>
            <p:cNvSpPr txBox="1"/>
            <p:nvPr userDrawn="1"/>
          </p:nvSpPr>
          <p:spPr>
            <a:xfrm>
              <a:off x="6280135" y="3634484"/>
              <a:ext cx="2735507" cy="1345433"/>
            </a:xfrm>
            <a:prstGeom prst="rect">
              <a:avLst/>
            </a:prstGeom>
            <a:noFill/>
          </p:spPr>
          <p:txBody>
            <a:bodyPr wrap="square">
              <a:spAutoFit/>
            </a:bodyPr>
            <a:lstStyle/>
            <a:p>
              <a:pPr>
                <a:lnSpc>
                  <a:spcPts val="2000"/>
                </a:lnSpc>
              </a:pPr>
              <a:r>
                <a:rPr lang="en-US" sz="1200" dirty="0"/>
                <a:t>Right-click the image placeholder</a:t>
              </a:r>
              <a:br>
                <a:rPr lang="en-US" sz="1200" dirty="0"/>
              </a:br>
              <a:br>
                <a:rPr lang="en-US" sz="1200" dirty="0"/>
              </a:br>
              <a:r>
                <a:rPr lang="en-US" sz="1200" dirty="0"/>
                <a:t>Select </a:t>
              </a:r>
              <a:r>
                <a:rPr lang="en-US" sz="1200" b="1" dirty="0"/>
                <a:t>Change Picture</a:t>
              </a:r>
              <a:br>
                <a:rPr lang="en-US" sz="1200" dirty="0"/>
              </a:br>
              <a:br>
                <a:rPr lang="en-US" sz="1200" dirty="0"/>
              </a:br>
              <a:r>
                <a:rPr lang="en-US" sz="1200" dirty="0"/>
                <a:t>Insert your image</a:t>
              </a:r>
            </a:p>
          </p:txBody>
        </p:sp>
        <p:sp>
          <p:nvSpPr>
            <p:cNvPr id="46" name="TextBox 45">
              <a:extLst>
                <a:ext uri="{FF2B5EF4-FFF2-40B4-BE49-F238E27FC236}">
                  <a16:creationId xmlns:a16="http://schemas.microsoft.com/office/drawing/2014/main" id="{FE4EE5BE-3EA4-7F85-D87F-E8DCC9C20AE9}"/>
                </a:ext>
              </a:extLst>
            </p:cNvPr>
            <p:cNvSpPr txBox="1"/>
            <p:nvPr userDrawn="1"/>
          </p:nvSpPr>
          <p:spPr>
            <a:xfrm>
              <a:off x="9138399" y="3614994"/>
              <a:ext cx="2735507" cy="1345433"/>
            </a:xfrm>
            <a:prstGeom prst="rect">
              <a:avLst/>
            </a:prstGeom>
            <a:noFill/>
          </p:spPr>
          <p:txBody>
            <a:bodyPr wrap="square">
              <a:spAutoFit/>
            </a:bodyPr>
            <a:lstStyle/>
            <a:p>
              <a:pPr>
                <a:lnSpc>
                  <a:spcPts val="2000"/>
                </a:lnSpc>
              </a:pPr>
              <a:r>
                <a:rPr lang="en-US" sz="1200" dirty="0"/>
                <a:t>Select the icon, shape, or text</a:t>
              </a:r>
              <a:br>
                <a:rPr lang="en-US" sz="1200" dirty="0"/>
              </a:br>
              <a:br>
                <a:rPr lang="en-US" sz="1200" dirty="0"/>
              </a:br>
              <a:r>
                <a:rPr lang="en-US" sz="1000" dirty="0"/>
                <a:t>Click </a:t>
              </a:r>
              <a:r>
                <a:rPr lang="en-US" sz="1000" b="1" dirty="0"/>
                <a:t>Shape or Graphic Fill</a:t>
              </a:r>
              <a:r>
                <a:rPr lang="en-US" sz="1000" dirty="0"/>
                <a:t>, or </a:t>
              </a:r>
              <a:r>
                <a:rPr lang="en-US" sz="1000" b="1" dirty="0"/>
                <a:t>Font </a:t>
              </a:r>
              <a:r>
                <a:rPr lang="en-US" sz="1000" b="1" dirty="0" err="1"/>
                <a:t>Colour</a:t>
              </a:r>
              <a:br>
                <a:rPr lang="en-US" sz="1200" dirty="0"/>
              </a:br>
              <a:br>
                <a:rPr lang="en-US" sz="1200" dirty="0"/>
              </a:br>
              <a:r>
                <a:rPr lang="en-US" sz="1200" dirty="0"/>
                <a:t>Choose a </a:t>
              </a:r>
              <a:r>
                <a:rPr lang="en-US" sz="1200" b="1" dirty="0"/>
                <a:t>theme </a:t>
              </a:r>
              <a:r>
                <a:rPr lang="en-US" sz="1200" b="1" dirty="0" err="1"/>
                <a:t>colour</a:t>
              </a:r>
              <a:endParaRPr lang="en-US" sz="1200" dirty="0"/>
            </a:p>
          </p:txBody>
        </p:sp>
        <p:sp>
          <p:nvSpPr>
            <p:cNvPr id="2" name="Isosceles Triangle 1">
              <a:extLst>
                <a:ext uri="{FF2B5EF4-FFF2-40B4-BE49-F238E27FC236}">
                  <a16:creationId xmlns:a16="http://schemas.microsoft.com/office/drawing/2014/main" id="{BFF53CBC-B5C8-BD1D-8C13-BCEC07F53B38}"/>
                </a:ext>
              </a:extLst>
            </p:cNvPr>
            <p:cNvSpPr/>
            <p:nvPr userDrawn="1"/>
          </p:nvSpPr>
          <p:spPr>
            <a:xfrm rot="10800000">
              <a:off x="660712" y="400260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Isosceles Triangle 2">
              <a:extLst>
                <a:ext uri="{FF2B5EF4-FFF2-40B4-BE49-F238E27FC236}">
                  <a16:creationId xmlns:a16="http://schemas.microsoft.com/office/drawing/2014/main" id="{38F94E84-7D1D-EACB-4AE0-753BF6C7D41D}"/>
                </a:ext>
              </a:extLst>
            </p:cNvPr>
            <p:cNvSpPr/>
            <p:nvPr userDrawn="1"/>
          </p:nvSpPr>
          <p:spPr>
            <a:xfrm rot="10800000">
              <a:off x="660712" y="4496232"/>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Isosceles Triangle 3">
              <a:extLst>
                <a:ext uri="{FF2B5EF4-FFF2-40B4-BE49-F238E27FC236}">
                  <a16:creationId xmlns:a16="http://schemas.microsoft.com/office/drawing/2014/main" id="{8BD2C528-09C2-F07D-986C-B13C4FD9C82A}"/>
                </a:ext>
              </a:extLst>
            </p:cNvPr>
            <p:cNvSpPr/>
            <p:nvPr userDrawn="1"/>
          </p:nvSpPr>
          <p:spPr>
            <a:xfrm rot="10800000">
              <a:off x="3527609" y="3987320"/>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Isosceles Triangle 4">
              <a:extLst>
                <a:ext uri="{FF2B5EF4-FFF2-40B4-BE49-F238E27FC236}">
                  <a16:creationId xmlns:a16="http://schemas.microsoft.com/office/drawing/2014/main" id="{3DC6958B-9C88-002C-B195-226734F08747}"/>
                </a:ext>
              </a:extLst>
            </p:cNvPr>
            <p:cNvSpPr/>
            <p:nvPr userDrawn="1"/>
          </p:nvSpPr>
          <p:spPr>
            <a:xfrm rot="10800000">
              <a:off x="3527609" y="4480948"/>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Isosceles Triangle 5">
              <a:extLst>
                <a:ext uri="{FF2B5EF4-FFF2-40B4-BE49-F238E27FC236}">
                  <a16:creationId xmlns:a16="http://schemas.microsoft.com/office/drawing/2014/main" id="{A0B82DBC-752C-77EE-FDC1-4A2358E06BCC}"/>
                </a:ext>
              </a:extLst>
            </p:cNvPr>
            <p:cNvSpPr/>
            <p:nvPr userDrawn="1"/>
          </p:nvSpPr>
          <p:spPr>
            <a:xfrm rot="10800000">
              <a:off x="6383655" y="400238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Isosceles Triangle 6">
              <a:extLst>
                <a:ext uri="{FF2B5EF4-FFF2-40B4-BE49-F238E27FC236}">
                  <a16:creationId xmlns:a16="http://schemas.microsoft.com/office/drawing/2014/main" id="{57EC5CE6-5680-B872-0B4E-85667F8B4FB3}"/>
                </a:ext>
              </a:extLst>
            </p:cNvPr>
            <p:cNvSpPr/>
            <p:nvPr userDrawn="1"/>
          </p:nvSpPr>
          <p:spPr>
            <a:xfrm rot="10800000">
              <a:off x="6383655" y="4496012"/>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Isosceles Triangle 8">
              <a:extLst>
                <a:ext uri="{FF2B5EF4-FFF2-40B4-BE49-F238E27FC236}">
                  <a16:creationId xmlns:a16="http://schemas.microsoft.com/office/drawing/2014/main" id="{2793CAD2-D1EE-05BB-6C40-3700A271B9C9}"/>
                </a:ext>
              </a:extLst>
            </p:cNvPr>
            <p:cNvSpPr/>
            <p:nvPr userDrawn="1"/>
          </p:nvSpPr>
          <p:spPr>
            <a:xfrm rot="10800000">
              <a:off x="9242485" y="396817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Isosceles Triangle 9">
              <a:extLst>
                <a:ext uri="{FF2B5EF4-FFF2-40B4-BE49-F238E27FC236}">
                  <a16:creationId xmlns:a16="http://schemas.microsoft.com/office/drawing/2014/main" id="{5F454E1A-C5F1-4354-D74C-3C18409CDC27}"/>
                </a:ext>
              </a:extLst>
            </p:cNvPr>
            <p:cNvSpPr/>
            <p:nvPr userDrawn="1"/>
          </p:nvSpPr>
          <p:spPr>
            <a:xfrm rot="10800000">
              <a:off x="9242485" y="4496013"/>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1" name="Picture 10" descr="A screenshot of a computer&#10;&#10;AI-generated content may be incorrect.">
              <a:extLst>
                <a:ext uri="{FF2B5EF4-FFF2-40B4-BE49-F238E27FC236}">
                  <a16:creationId xmlns:a16="http://schemas.microsoft.com/office/drawing/2014/main" id="{FD3A572C-965C-F957-00D4-45B2913844B2}"/>
                </a:ext>
              </a:extLst>
            </p:cNvPr>
            <p:cNvPicPr>
              <a:picLocks noChangeAspect="1"/>
            </p:cNvPicPr>
            <p:nvPr userDrawn="1"/>
          </p:nvPicPr>
          <p:blipFill>
            <a:blip r:embed="rId4">
              <a:extLst>
                <a:ext uri="{28A0092B-C50C-407E-A947-70E740481C1C}">
                  <a14:useLocalDpi xmlns:a14="http://schemas.microsoft.com/office/drawing/2010/main" val="0"/>
                </a:ext>
              </a:extLst>
            </a:blip>
            <a:srcRect b="60174"/>
            <a:stretch/>
          </p:blipFill>
          <p:spPr>
            <a:xfrm>
              <a:off x="592800" y="1899926"/>
              <a:ext cx="2440983" cy="1556468"/>
            </a:xfrm>
            <a:prstGeom prst="rect">
              <a:avLst/>
            </a:prstGeom>
            <a:ln w="28575">
              <a:solidFill>
                <a:schemeClr val="bg1">
                  <a:lumMod val="75000"/>
                </a:schemeClr>
              </a:solidFill>
            </a:ln>
          </p:spPr>
        </p:pic>
        <p:pic>
          <p:nvPicPr>
            <p:cNvPr id="12" name="Picture 11">
              <a:extLst>
                <a:ext uri="{FF2B5EF4-FFF2-40B4-BE49-F238E27FC236}">
                  <a16:creationId xmlns:a16="http://schemas.microsoft.com/office/drawing/2014/main" id="{581782BA-112B-D3B6-FD0A-82F5F931E576}"/>
                </a:ext>
              </a:extLst>
            </p:cNvPr>
            <p:cNvPicPr>
              <a:picLocks noChangeAspect="1"/>
            </p:cNvPicPr>
            <p:nvPr userDrawn="1"/>
          </p:nvPicPr>
          <p:blipFill>
            <a:blip r:embed="rId5"/>
            <a:srcRect t="32852" r="54011" b="14639"/>
            <a:stretch/>
          </p:blipFill>
          <p:spPr>
            <a:xfrm>
              <a:off x="3456581" y="1901922"/>
              <a:ext cx="2440983" cy="1561699"/>
            </a:xfrm>
            <a:prstGeom prst="rect">
              <a:avLst/>
            </a:prstGeom>
            <a:ln w="28575">
              <a:solidFill>
                <a:schemeClr val="bg1">
                  <a:lumMod val="75000"/>
                </a:schemeClr>
              </a:solidFill>
            </a:ln>
          </p:spPr>
        </p:pic>
        <p:pic>
          <p:nvPicPr>
            <p:cNvPr id="14" name="Picture 13">
              <a:extLst>
                <a:ext uri="{FF2B5EF4-FFF2-40B4-BE49-F238E27FC236}">
                  <a16:creationId xmlns:a16="http://schemas.microsoft.com/office/drawing/2014/main" id="{B9B5997A-848B-61E4-00D7-17C766DCF5A8}"/>
                </a:ext>
              </a:extLst>
            </p:cNvPr>
            <p:cNvPicPr>
              <a:picLocks noChangeAspect="1"/>
            </p:cNvPicPr>
            <p:nvPr userDrawn="1"/>
          </p:nvPicPr>
          <p:blipFill>
            <a:blip r:embed="rId6"/>
            <a:srcRect l="20550" r="2244"/>
            <a:stretch/>
          </p:blipFill>
          <p:spPr>
            <a:xfrm>
              <a:off x="6304391" y="1899926"/>
              <a:ext cx="2441482" cy="1563695"/>
            </a:xfrm>
            <a:prstGeom prst="rect">
              <a:avLst/>
            </a:prstGeom>
            <a:ln w="28575">
              <a:solidFill>
                <a:schemeClr val="bg1">
                  <a:lumMod val="75000"/>
                </a:schemeClr>
              </a:solidFill>
            </a:ln>
          </p:spPr>
        </p:pic>
        <p:pic>
          <p:nvPicPr>
            <p:cNvPr id="15" name="Picture 14">
              <a:extLst>
                <a:ext uri="{FF2B5EF4-FFF2-40B4-BE49-F238E27FC236}">
                  <a16:creationId xmlns:a16="http://schemas.microsoft.com/office/drawing/2014/main" id="{D8489EA3-FF9B-B380-11EA-4ECD80D758C0}"/>
                </a:ext>
              </a:extLst>
            </p:cNvPr>
            <p:cNvPicPr>
              <a:picLocks noChangeAspect="1"/>
            </p:cNvPicPr>
            <p:nvPr userDrawn="1"/>
          </p:nvPicPr>
          <p:blipFill>
            <a:blip r:embed="rId7"/>
            <a:srcRect l="-1" r="53231" b="34675"/>
            <a:stretch/>
          </p:blipFill>
          <p:spPr>
            <a:xfrm>
              <a:off x="9151335" y="1893028"/>
              <a:ext cx="2447865" cy="1578818"/>
            </a:xfrm>
            <a:prstGeom prst="rect">
              <a:avLst/>
            </a:prstGeom>
            <a:ln w="28575">
              <a:solidFill>
                <a:schemeClr val="bg1">
                  <a:lumMod val="75000"/>
                </a:schemeClr>
              </a:solidFill>
            </a:ln>
          </p:spPr>
        </p:pic>
      </p:grpSp>
    </p:spTree>
    <p:extLst>
      <p:ext uri="{BB962C8B-B14F-4D97-AF65-F5344CB8AC3E}">
        <p14:creationId xmlns:p14="http://schemas.microsoft.com/office/powerpoint/2010/main" val="90464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s &amp; Don'ts">
    <p:spTree>
      <p:nvGrpSpPr>
        <p:cNvPr id="1" name=""/>
        <p:cNvGrpSpPr/>
        <p:nvPr/>
      </p:nvGrpSpPr>
      <p:grpSpPr>
        <a:xfrm>
          <a:off x="0" y="0"/>
          <a:ext cx="0" cy="0"/>
          <a:chOff x="0" y="0"/>
          <a:chExt cx="0" cy="0"/>
        </a:xfrm>
      </p:grpSpPr>
      <p:pic>
        <p:nvPicPr>
          <p:cNvPr id="3" name="Picture 2" descr="A black background with green dots&#10;&#10;AI-generated content may be incorrect.">
            <a:extLst>
              <a:ext uri="{FF2B5EF4-FFF2-40B4-BE49-F238E27FC236}">
                <a16:creationId xmlns:a16="http://schemas.microsoft.com/office/drawing/2014/main" id="{19F1140B-83F3-9F37-F270-21E8EA7D5B9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6" name="Picture 5">
            <a:extLst>
              <a:ext uri="{FF2B5EF4-FFF2-40B4-BE49-F238E27FC236}">
                <a16:creationId xmlns:a16="http://schemas.microsoft.com/office/drawing/2014/main" id="{D624B2A6-C3A4-B5AA-E8FE-854699F793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grpSp>
        <p:nvGrpSpPr>
          <p:cNvPr id="7" name="Group 6">
            <a:extLst>
              <a:ext uri="{FF2B5EF4-FFF2-40B4-BE49-F238E27FC236}">
                <a16:creationId xmlns:a16="http://schemas.microsoft.com/office/drawing/2014/main" id="{AFF4CA22-0F56-819B-2D52-717D3B2C019D}"/>
              </a:ext>
            </a:extLst>
          </p:cNvPr>
          <p:cNvGrpSpPr/>
          <p:nvPr userDrawn="1"/>
        </p:nvGrpSpPr>
        <p:grpSpPr>
          <a:xfrm>
            <a:off x="934925" y="1445966"/>
            <a:ext cx="10762577" cy="4718454"/>
            <a:chOff x="603849" y="1777042"/>
            <a:chExt cx="10762577" cy="4718454"/>
          </a:xfrm>
        </p:grpSpPr>
        <p:sp>
          <p:nvSpPr>
            <p:cNvPr id="8" name="Rounded Rectangle 32">
              <a:extLst>
                <a:ext uri="{FF2B5EF4-FFF2-40B4-BE49-F238E27FC236}">
                  <a16:creationId xmlns:a16="http://schemas.microsoft.com/office/drawing/2014/main" id="{6EBCCA1F-A5EC-2BE9-A912-402C4D92E3A8}"/>
                </a:ext>
              </a:extLst>
            </p:cNvPr>
            <p:cNvSpPr/>
            <p:nvPr/>
          </p:nvSpPr>
          <p:spPr>
            <a:xfrm>
              <a:off x="603849" y="1777042"/>
              <a:ext cx="5003320" cy="4718454"/>
            </a:xfrm>
            <a:prstGeom prst="roundRect">
              <a:avLst>
                <a:gd name="adj" fmla="val 642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OM" dirty="0"/>
            </a:p>
          </p:txBody>
        </p:sp>
        <p:sp>
          <p:nvSpPr>
            <p:cNvPr id="9" name="Rounded Rectangle 33">
              <a:extLst>
                <a:ext uri="{FF2B5EF4-FFF2-40B4-BE49-F238E27FC236}">
                  <a16:creationId xmlns:a16="http://schemas.microsoft.com/office/drawing/2014/main" id="{1D925936-6287-0ACB-F12B-C64A6F9F6184}"/>
                </a:ext>
              </a:extLst>
            </p:cNvPr>
            <p:cNvSpPr/>
            <p:nvPr/>
          </p:nvSpPr>
          <p:spPr>
            <a:xfrm>
              <a:off x="5889196" y="1777042"/>
              <a:ext cx="5003320" cy="4718454"/>
            </a:xfrm>
            <a:prstGeom prst="roundRect">
              <a:avLst>
                <a:gd name="adj" fmla="val 642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OM"/>
            </a:p>
          </p:txBody>
        </p:sp>
        <p:sp>
          <p:nvSpPr>
            <p:cNvPr id="10" name="Freeform 13">
              <a:extLst>
                <a:ext uri="{FF2B5EF4-FFF2-40B4-BE49-F238E27FC236}">
                  <a16:creationId xmlns:a16="http://schemas.microsoft.com/office/drawing/2014/main" id="{0B8E99A5-F815-64EC-20D4-B261E3CFD4DB}"/>
                </a:ext>
              </a:extLst>
            </p:cNvPr>
            <p:cNvSpPr>
              <a:spLocks noChangeArrowheads="1"/>
            </p:cNvSpPr>
            <p:nvPr/>
          </p:nvSpPr>
          <p:spPr bwMode="auto">
            <a:xfrm>
              <a:off x="814072" y="1980084"/>
              <a:ext cx="4559439" cy="588847"/>
            </a:xfrm>
            <a:prstGeom prst="roundRect">
              <a:avLst>
                <a:gd name="adj" fmla="val 27633"/>
              </a:avLst>
            </a:prstGeom>
            <a:solidFill>
              <a:schemeClr val="accent1"/>
            </a:solidFill>
            <a:ln>
              <a:noFill/>
            </a:ln>
            <a:effectLst/>
          </p:spPr>
          <p:txBody>
            <a:bodyPr wrap="none" anchor="ctr"/>
            <a:lstStyle/>
            <a:p>
              <a:endParaRPr lang="en-US" sz="6532" dirty="0">
                <a:latin typeface="Montserrat" panose="00000500000000000000" pitchFamily="2" charset="0"/>
              </a:endParaRPr>
            </a:p>
          </p:txBody>
        </p:sp>
        <p:grpSp>
          <p:nvGrpSpPr>
            <p:cNvPr id="11" name="Group 10">
              <a:extLst>
                <a:ext uri="{FF2B5EF4-FFF2-40B4-BE49-F238E27FC236}">
                  <a16:creationId xmlns:a16="http://schemas.microsoft.com/office/drawing/2014/main" id="{2C75C2FA-7B54-5398-7846-74B5B5839060}"/>
                </a:ext>
              </a:extLst>
            </p:cNvPr>
            <p:cNvGrpSpPr/>
            <p:nvPr/>
          </p:nvGrpSpPr>
          <p:grpSpPr>
            <a:xfrm>
              <a:off x="1203961" y="2032140"/>
              <a:ext cx="490254" cy="490256"/>
              <a:chOff x="1203961" y="2099380"/>
              <a:chExt cx="490254" cy="490256"/>
            </a:xfrm>
          </p:grpSpPr>
          <p:sp>
            <p:nvSpPr>
              <p:cNvPr id="19" name="Freeform 14">
                <a:extLst>
                  <a:ext uri="{FF2B5EF4-FFF2-40B4-BE49-F238E27FC236}">
                    <a16:creationId xmlns:a16="http://schemas.microsoft.com/office/drawing/2014/main" id="{ECA0A429-860D-E592-B7DB-D022EE8801BB}"/>
                  </a:ext>
                </a:extLst>
              </p:cNvPr>
              <p:cNvSpPr>
                <a:spLocks noChangeArrowheads="1"/>
              </p:cNvSpPr>
              <p:nvPr/>
            </p:nvSpPr>
            <p:spPr bwMode="auto">
              <a:xfrm>
                <a:off x="1203961" y="2099380"/>
                <a:ext cx="490254" cy="490256"/>
              </a:xfrm>
              <a:custGeom>
                <a:avLst/>
                <a:gdLst>
                  <a:gd name="T0" fmla="*/ 558 w 559"/>
                  <a:gd name="T1" fmla="*/ 278 h 558"/>
                  <a:gd name="T2" fmla="*/ 558 w 559"/>
                  <a:gd name="T3" fmla="*/ 278 h 558"/>
                  <a:gd name="T4" fmla="*/ 278 w 559"/>
                  <a:gd name="T5" fmla="*/ 557 h 558"/>
                  <a:gd name="T6" fmla="*/ 278 w 559"/>
                  <a:gd name="T7" fmla="*/ 557 h 558"/>
                  <a:gd name="T8" fmla="*/ 0 w 559"/>
                  <a:gd name="T9" fmla="*/ 278 h 558"/>
                  <a:gd name="T10" fmla="*/ 0 w 559"/>
                  <a:gd name="T11" fmla="*/ 278 h 558"/>
                  <a:gd name="T12" fmla="*/ 278 w 559"/>
                  <a:gd name="T13" fmla="*/ 0 h 558"/>
                  <a:gd name="T14" fmla="*/ 278 w 559"/>
                  <a:gd name="T15" fmla="*/ 0 h 558"/>
                  <a:gd name="T16" fmla="*/ 558 w 559"/>
                  <a:gd name="T17" fmla="*/ 27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558">
                    <a:moveTo>
                      <a:pt x="558" y="278"/>
                    </a:moveTo>
                    <a:lnTo>
                      <a:pt x="558" y="278"/>
                    </a:lnTo>
                    <a:cubicBezTo>
                      <a:pt x="558" y="432"/>
                      <a:pt x="432" y="557"/>
                      <a:pt x="278" y="557"/>
                    </a:cubicBezTo>
                    <a:lnTo>
                      <a:pt x="278" y="557"/>
                    </a:lnTo>
                    <a:cubicBezTo>
                      <a:pt x="125" y="557"/>
                      <a:pt x="0" y="432"/>
                      <a:pt x="0" y="278"/>
                    </a:cubicBezTo>
                    <a:lnTo>
                      <a:pt x="0" y="278"/>
                    </a:lnTo>
                    <a:cubicBezTo>
                      <a:pt x="0" y="124"/>
                      <a:pt x="125" y="0"/>
                      <a:pt x="278" y="0"/>
                    </a:cubicBezTo>
                    <a:lnTo>
                      <a:pt x="278" y="0"/>
                    </a:lnTo>
                    <a:cubicBezTo>
                      <a:pt x="432" y="0"/>
                      <a:pt x="558" y="124"/>
                      <a:pt x="558" y="278"/>
                    </a:cubicBezTo>
                  </a:path>
                </a:pathLst>
              </a:custGeom>
              <a:solidFill>
                <a:schemeClr val="bg1"/>
              </a:solidFill>
              <a:ln>
                <a:noFill/>
              </a:ln>
              <a:effectLst/>
            </p:spPr>
            <p:txBody>
              <a:bodyPr wrap="none" anchor="ctr"/>
              <a:lstStyle/>
              <a:p>
                <a:endParaRPr lang="en-US" sz="5400" dirty="0">
                  <a:latin typeface="Montserrat" panose="00000500000000000000" pitchFamily="2" charset="0"/>
                </a:endParaRPr>
              </a:p>
            </p:txBody>
          </p:sp>
          <p:sp>
            <p:nvSpPr>
              <p:cNvPr id="20" name="Freeform 15">
                <a:extLst>
                  <a:ext uri="{FF2B5EF4-FFF2-40B4-BE49-F238E27FC236}">
                    <a16:creationId xmlns:a16="http://schemas.microsoft.com/office/drawing/2014/main" id="{7A707A34-BB84-1BCA-4B42-7CF0D269D57C}"/>
                  </a:ext>
                </a:extLst>
              </p:cNvPr>
              <p:cNvSpPr>
                <a:spLocks noChangeArrowheads="1"/>
              </p:cNvSpPr>
              <p:nvPr/>
            </p:nvSpPr>
            <p:spPr bwMode="auto">
              <a:xfrm>
                <a:off x="1342931" y="2280814"/>
                <a:ext cx="216176" cy="142829"/>
              </a:xfrm>
              <a:custGeom>
                <a:avLst/>
                <a:gdLst>
                  <a:gd name="T0" fmla="*/ 244 w 245"/>
                  <a:gd name="T1" fmla="*/ 0 h 165"/>
                  <a:gd name="T2" fmla="*/ 81 w 245"/>
                  <a:gd name="T3" fmla="*/ 164 h 165"/>
                  <a:gd name="T4" fmla="*/ 0 w 245"/>
                  <a:gd name="T5" fmla="*/ 82 h 165"/>
                </a:gdLst>
                <a:ahLst/>
                <a:cxnLst>
                  <a:cxn ang="0">
                    <a:pos x="T0" y="T1"/>
                  </a:cxn>
                  <a:cxn ang="0">
                    <a:pos x="T2" y="T3"/>
                  </a:cxn>
                  <a:cxn ang="0">
                    <a:pos x="T4" y="T5"/>
                  </a:cxn>
                </a:cxnLst>
                <a:rect l="0" t="0" r="r" b="b"/>
                <a:pathLst>
                  <a:path w="245" h="165">
                    <a:moveTo>
                      <a:pt x="244" y="0"/>
                    </a:moveTo>
                    <a:lnTo>
                      <a:pt x="81" y="164"/>
                    </a:lnTo>
                    <a:lnTo>
                      <a:pt x="0" y="82"/>
                    </a:lnTo>
                  </a:path>
                </a:pathLst>
              </a:custGeom>
              <a:solidFill>
                <a:srgbClr val="FFFFFF"/>
              </a:solidFill>
              <a:ln w="50800" cap="flat">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5400" dirty="0">
                  <a:latin typeface="Montserrat" panose="00000500000000000000" pitchFamily="2" charset="0"/>
                </a:endParaRPr>
              </a:p>
            </p:txBody>
          </p:sp>
        </p:grpSp>
        <p:sp>
          <p:nvSpPr>
            <p:cNvPr id="12" name="TextBox 11">
              <a:extLst>
                <a:ext uri="{FF2B5EF4-FFF2-40B4-BE49-F238E27FC236}">
                  <a16:creationId xmlns:a16="http://schemas.microsoft.com/office/drawing/2014/main" id="{EF68D1EA-773C-F58E-02C8-266411F05EAB}"/>
                </a:ext>
              </a:extLst>
            </p:cNvPr>
            <p:cNvSpPr txBox="1"/>
            <p:nvPr/>
          </p:nvSpPr>
          <p:spPr>
            <a:xfrm>
              <a:off x="1976242" y="2043674"/>
              <a:ext cx="4108256" cy="461665"/>
            </a:xfrm>
            <a:prstGeom prst="rect">
              <a:avLst/>
            </a:prstGeom>
            <a:noFill/>
          </p:spPr>
          <p:txBody>
            <a:bodyPr wrap="square" rtlCol="0" anchor="ctr">
              <a:spAutoFit/>
            </a:bodyPr>
            <a:lstStyle/>
            <a:p>
              <a:r>
                <a:rPr lang="en-US" sz="2400" b="1" spc="-30" dirty="0">
                  <a:solidFill>
                    <a:schemeClr val="bg1"/>
                  </a:solidFill>
                  <a:latin typeface="+mj-lt"/>
                  <a:cs typeface="Poppins" pitchFamily="2" charset="77"/>
                </a:rPr>
                <a:t>Do’s</a:t>
              </a:r>
            </a:p>
          </p:txBody>
        </p:sp>
        <p:sp>
          <p:nvSpPr>
            <p:cNvPr id="13" name="Freeform 13">
              <a:extLst>
                <a:ext uri="{FF2B5EF4-FFF2-40B4-BE49-F238E27FC236}">
                  <a16:creationId xmlns:a16="http://schemas.microsoft.com/office/drawing/2014/main" id="{66595012-7146-0E48-BFC1-2D4583F66A12}"/>
                </a:ext>
              </a:extLst>
            </p:cNvPr>
            <p:cNvSpPr>
              <a:spLocks noChangeArrowheads="1"/>
            </p:cNvSpPr>
            <p:nvPr/>
          </p:nvSpPr>
          <p:spPr bwMode="auto">
            <a:xfrm>
              <a:off x="6096000" y="1980084"/>
              <a:ext cx="4559439" cy="588847"/>
            </a:xfrm>
            <a:prstGeom prst="roundRect">
              <a:avLst>
                <a:gd name="adj" fmla="val 27633"/>
              </a:avLst>
            </a:prstGeom>
            <a:solidFill>
              <a:srgbClr val="FF0000"/>
            </a:solidFill>
            <a:ln>
              <a:noFill/>
            </a:ln>
            <a:effectLst/>
          </p:spPr>
          <p:txBody>
            <a:bodyPr wrap="none" anchor="ctr"/>
            <a:lstStyle/>
            <a:p>
              <a:endParaRPr lang="en-US" sz="6532" dirty="0">
                <a:solidFill>
                  <a:srgbClr val="FF0000"/>
                </a:solidFill>
                <a:latin typeface="Montserrat" panose="00000500000000000000" pitchFamily="2" charset="0"/>
              </a:endParaRPr>
            </a:p>
          </p:txBody>
        </p:sp>
        <p:sp>
          <p:nvSpPr>
            <p:cNvPr id="14" name="Freeform 14">
              <a:extLst>
                <a:ext uri="{FF2B5EF4-FFF2-40B4-BE49-F238E27FC236}">
                  <a16:creationId xmlns:a16="http://schemas.microsoft.com/office/drawing/2014/main" id="{48F71D4D-D67D-EAFE-7D0B-F809D57C1FBE}"/>
                </a:ext>
              </a:extLst>
            </p:cNvPr>
            <p:cNvSpPr>
              <a:spLocks noChangeArrowheads="1"/>
            </p:cNvSpPr>
            <p:nvPr/>
          </p:nvSpPr>
          <p:spPr bwMode="auto">
            <a:xfrm>
              <a:off x="6485889" y="2032140"/>
              <a:ext cx="490254" cy="490256"/>
            </a:xfrm>
            <a:custGeom>
              <a:avLst/>
              <a:gdLst>
                <a:gd name="T0" fmla="*/ 558 w 559"/>
                <a:gd name="T1" fmla="*/ 278 h 558"/>
                <a:gd name="T2" fmla="*/ 558 w 559"/>
                <a:gd name="T3" fmla="*/ 278 h 558"/>
                <a:gd name="T4" fmla="*/ 278 w 559"/>
                <a:gd name="T5" fmla="*/ 557 h 558"/>
                <a:gd name="T6" fmla="*/ 278 w 559"/>
                <a:gd name="T7" fmla="*/ 557 h 558"/>
                <a:gd name="T8" fmla="*/ 0 w 559"/>
                <a:gd name="T9" fmla="*/ 278 h 558"/>
                <a:gd name="T10" fmla="*/ 0 w 559"/>
                <a:gd name="T11" fmla="*/ 278 h 558"/>
                <a:gd name="T12" fmla="*/ 278 w 559"/>
                <a:gd name="T13" fmla="*/ 0 h 558"/>
                <a:gd name="T14" fmla="*/ 278 w 559"/>
                <a:gd name="T15" fmla="*/ 0 h 558"/>
                <a:gd name="T16" fmla="*/ 558 w 559"/>
                <a:gd name="T17" fmla="*/ 27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558">
                  <a:moveTo>
                    <a:pt x="558" y="278"/>
                  </a:moveTo>
                  <a:lnTo>
                    <a:pt x="558" y="278"/>
                  </a:lnTo>
                  <a:cubicBezTo>
                    <a:pt x="558" y="432"/>
                    <a:pt x="432" y="557"/>
                    <a:pt x="278" y="557"/>
                  </a:cubicBezTo>
                  <a:lnTo>
                    <a:pt x="278" y="557"/>
                  </a:lnTo>
                  <a:cubicBezTo>
                    <a:pt x="125" y="557"/>
                    <a:pt x="0" y="432"/>
                    <a:pt x="0" y="278"/>
                  </a:cubicBezTo>
                  <a:lnTo>
                    <a:pt x="0" y="278"/>
                  </a:lnTo>
                  <a:cubicBezTo>
                    <a:pt x="0" y="124"/>
                    <a:pt x="125" y="0"/>
                    <a:pt x="278" y="0"/>
                  </a:cubicBezTo>
                  <a:lnTo>
                    <a:pt x="278" y="0"/>
                  </a:lnTo>
                  <a:cubicBezTo>
                    <a:pt x="432" y="0"/>
                    <a:pt x="558" y="124"/>
                    <a:pt x="558" y="278"/>
                  </a:cubicBezTo>
                </a:path>
              </a:pathLst>
            </a:custGeom>
            <a:solidFill>
              <a:schemeClr val="bg1"/>
            </a:solidFill>
            <a:ln>
              <a:noFill/>
            </a:ln>
            <a:effectLst/>
          </p:spPr>
          <p:txBody>
            <a:bodyPr wrap="none" anchor="ctr"/>
            <a:lstStyle/>
            <a:p>
              <a:endParaRPr lang="en-US" sz="5400" dirty="0">
                <a:latin typeface="Montserrat" panose="00000500000000000000" pitchFamily="2" charset="0"/>
              </a:endParaRPr>
            </a:p>
          </p:txBody>
        </p:sp>
        <p:sp>
          <p:nvSpPr>
            <p:cNvPr id="15" name="TextBox 14">
              <a:extLst>
                <a:ext uri="{FF2B5EF4-FFF2-40B4-BE49-F238E27FC236}">
                  <a16:creationId xmlns:a16="http://schemas.microsoft.com/office/drawing/2014/main" id="{F8E19A49-AE2B-206D-D07D-22A2F65B5BC8}"/>
                </a:ext>
              </a:extLst>
            </p:cNvPr>
            <p:cNvSpPr txBox="1"/>
            <p:nvPr/>
          </p:nvSpPr>
          <p:spPr>
            <a:xfrm>
              <a:off x="7258170" y="2043674"/>
              <a:ext cx="4108256" cy="461665"/>
            </a:xfrm>
            <a:prstGeom prst="rect">
              <a:avLst/>
            </a:prstGeom>
            <a:noFill/>
          </p:spPr>
          <p:txBody>
            <a:bodyPr wrap="square" rtlCol="0" anchor="ctr">
              <a:spAutoFit/>
            </a:bodyPr>
            <a:lstStyle/>
            <a:p>
              <a:r>
                <a:rPr lang="en-US" sz="2400" b="1" spc="-30" dirty="0">
                  <a:solidFill>
                    <a:schemeClr val="bg1"/>
                  </a:solidFill>
                  <a:latin typeface="Montserrat" pitchFamily="2" charset="77"/>
                  <a:cs typeface="Poppins" pitchFamily="2" charset="77"/>
                </a:rPr>
                <a:t>Don'ts</a:t>
              </a:r>
            </a:p>
          </p:txBody>
        </p:sp>
        <p:pic>
          <p:nvPicPr>
            <p:cNvPr id="16" name="Graphic 15" descr="Close with solid fill">
              <a:extLst>
                <a:ext uri="{FF2B5EF4-FFF2-40B4-BE49-F238E27FC236}">
                  <a16:creationId xmlns:a16="http://schemas.microsoft.com/office/drawing/2014/main" id="{5862A358-5D83-F47F-1D6F-AF3A36758E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8275" y="2117494"/>
              <a:ext cx="334987" cy="334987"/>
            </a:xfrm>
            <a:prstGeom prst="rect">
              <a:avLst/>
            </a:prstGeom>
          </p:spPr>
        </p:pic>
        <p:sp>
          <p:nvSpPr>
            <p:cNvPr id="17" name="TextBox 16">
              <a:extLst>
                <a:ext uri="{FF2B5EF4-FFF2-40B4-BE49-F238E27FC236}">
                  <a16:creationId xmlns:a16="http://schemas.microsoft.com/office/drawing/2014/main" id="{B4E0D8E6-CED9-193B-C314-1122E5F6F70E}"/>
                </a:ext>
              </a:extLst>
            </p:cNvPr>
            <p:cNvSpPr txBox="1"/>
            <p:nvPr/>
          </p:nvSpPr>
          <p:spPr>
            <a:xfrm>
              <a:off x="814071" y="2769613"/>
              <a:ext cx="4559439" cy="3264676"/>
            </a:xfrm>
            <a:prstGeom prst="rect">
              <a:avLst/>
            </a:prstGeom>
            <a:noFill/>
          </p:spPr>
          <p:txBody>
            <a:bodyPr wrap="square">
              <a:spAutoFit/>
            </a:bodyPr>
            <a:lstStyle/>
            <a:p>
              <a:pPr marL="285750" indent="-285750">
                <a:lnSpc>
                  <a:spcPts val="2500"/>
                </a:lnSpc>
                <a:buFont typeface="Arial" panose="020B0604020202020204" pitchFamily="34" charset="0"/>
                <a:buChar char="•"/>
              </a:pPr>
              <a:r>
                <a:rPr lang="en-US" sz="1600" b="1" dirty="0"/>
                <a:t>Use the layout options</a:t>
              </a:r>
              <a:r>
                <a:rPr lang="en-US" sz="1600" dirty="0"/>
                <a:t> from the </a:t>
              </a:r>
              <a:r>
                <a:rPr lang="en-US" sz="1600" i="1" dirty="0"/>
                <a:t>Layout</a:t>
              </a:r>
              <a:r>
                <a:rPr lang="en-US" sz="1600" dirty="0"/>
                <a:t> menu to maintain structure and consistency</a:t>
              </a:r>
            </a:p>
            <a:p>
              <a:pPr marL="285750" indent="-285750">
                <a:lnSpc>
                  <a:spcPts val="2500"/>
                </a:lnSpc>
                <a:buFont typeface="Arial" panose="020B0604020202020204" pitchFamily="34" charset="0"/>
                <a:buChar char="•"/>
              </a:pPr>
              <a:r>
                <a:rPr lang="en-US" sz="1600" b="1" dirty="0"/>
                <a:t>Stick to the preset fonts and </a:t>
              </a:r>
              <a:r>
                <a:rPr lang="en-US" sz="1600" b="1" dirty="0" err="1"/>
                <a:t>colour</a:t>
              </a:r>
              <a:r>
                <a:rPr lang="en-US" sz="1600" b="1" dirty="0"/>
                <a:t> palette</a:t>
              </a:r>
              <a:r>
                <a:rPr lang="en-US" sz="1600" dirty="0"/>
                <a:t> defined in the template</a:t>
              </a:r>
            </a:p>
            <a:p>
              <a:pPr marL="285750" indent="-285750">
                <a:lnSpc>
                  <a:spcPts val="2500"/>
                </a:lnSpc>
                <a:buFont typeface="Arial" panose="020B0604020202020204" pitchFamily="34" charset="0"/>
                <a:buChar char="•"/>
              </a:pPr>
              <a:r>
                <a:rPr lang="en-US" sz="1600" b="1" dirty="0"/>
                <a:t>Use image placeholders</a:t>
              </a:r>
              <a:r>
                <a:rPr lang="en-US" sz="1600" dirty="0"/>
                <a:t> to keep alignment and formatting intact</a:t>
              </a:r>
            </a:p>
            <a:p>
              <a:pPr marL="285750" indent="-285750">
                <a:lnSpc>
                  <a:spcPts val="2500"/>
                </a:lnSpc>
                <a:buFont typeface="Arial" panose="020B0604020202020204" pitchFamily="34" charset="0"/>
                <a:buChar char="•"/>
              </a:pPr>
              <a:r>
                <a:rPr lang="en-US" sz="1600" b="1" dirty="0"/>
                <a:t>Insert logos only from the logo slide</a:t>
              </a:r>
              <a:r>
                <a:rPr lang="en-US" sz="1600" dirty="0"/>
                <a:t> -approved versions are provided</a:t>
              </a:r>
            </a:p>
            <a:p>
              <a:pPr marL="285750" indent="-285750">
                <a:lnSpc>
                  <a:spcPts val="2500"/>
                </a:lnSpc>
                <a:buFont typeface="Arial" panose="020B0604020202020204" pitchFamily="34" charset="0"/>
                <a:buChar char="•"/>
              </a:pPr>
              <a:r>
                <a:rPr lang="en-US" sz="1600" b="1" dirty="0"/>
                <a:t>Save a clean copy</a:t>
              </a:r>
              <a:r>
                <a:rPr lang="en-US" sz="1600" dirty="0"/>
                <a:t> of the file for future use, and create new copies for each presentation</a:t>
              </a:r>
            </a:p>
          </p:txBody>
        </p:sp>
        <p:sp>
          <p:nvSpPr>
            <p:cNvPr id="18" name="TextBox 17">
              <a:extLst>
                <a:ext uri="{FF2B5EF4-FFF2-40B4-BE49-F238E27FC236}">
                  <a16:creationId xmlns:a16="http://schemas.microsoft.com/office/drawing/2014/main" id="{71AF42DF-FC02-55C2-D053-40E6B26E6BF5}"/>
                </a:ext>
              </a:extLst>
            </p:cNvPr>
            <p:cNvSpPr txBox="1"/>
            <p:nvPr/>
          </p:nvSpPr>
          <p:spPr>
            <a:xfrm>
              <a:off x="6096000" y="2769613"/>
              <a:ext cx="4619776" cy="3585277"/>
            </a:xfrm>
            <a:prstGeom prst="rect">
              <a:avLst/>
            </a:prstGeom>
            <a:noFill/>
          </p:spPr>
          <p:txBody>
            <a:bodyPr wrap="square">
              <a:spAutoFit/>
            </a:bodyPr>
            <a:lstStyle/>
            <a:p>
              <a:pPr marL="285750" indent="-285750">
                <a:lnSpc>
                  <a:spcPts val="2500"/>
                </a:lnSpc>
                <a:buFont typeface="Arial" panose="020B0604020202020204" pitchFamily="34" charset="0"/>
                <a:buChar char="•"/>
              </a:pPr>
              <a:r>
                <a:rPr lang="en-US" sz="1600" b="1" dirty="0"/>
                <a:t>Don’t manually change fonts, sizes, or </a:t>
              </a:r>
              <a:r>
                <a:rPr lang="en-US" sz="1600" b="1" dirty="0" err="1"/>
                <a:t>colours</a:t>
              </a:r>
              <a:endParaRPr lang="en-US" sz="1600" dirty="0"/>
            </a:p>
            <a:p>
              <a:pPr marL="285750" indent="-285750">
                <a:lnSpc>
                  <a:spcPts val="2500"/>
                </a:lnSpc>
                <a:buFont typeface="Arial" panose="020B0604020202020204" pitchFamily="34" charset="0"/>
                <a:buChar char="•"/>
              </a:pPr>
              <a:r>
                <a:rPr lang="en-US" sz="1600" b="1" dirty="0"/>
                <a:t>Don’t paste slides from other templates</a:t>
              </a:r>
              <a:r>
                <a:rPr lang="en-US" sz="1600" dirty="0"/>
                <a:t> without selecting “Keep Source Formatting”</a:t>
              </a:r>
            </a:p>
            <a:p>
              <a:pPr marL="285750" indent="-285750">
                <a:lnSpc>
                  <a:spcPts val="2500"/>
                </a:lnSpc>
                <a:buFont typeface="Arial" panose="020B0604020202020204" pitchFamily="34" charset="0"/>
                <a:buChar char="•"/>
              </a:pPr>
              <a:r>
                <a:rPr lang="en-US" sz="1600" b="1" dirty="0"/>
                <a:t>Don’t stretch, reposition, or alter logos or design elements</a:t>
              </a:r>
              <a:endParaRPr lang="en-US" sz="1600" dirty="0"/>
            </a:p>
            <a:p>
              <a:pPr marL="285750" indent="-285750">
                <a:lnSpc>
                  <a:spcPts val="2500"/>
                </a:lnSpc>
                <a:buFont typeface="Arial" panose="020B0604020202020204" pitchFamily="34" charset="0"/>
                <a:buChar char="•"/>
              </a:pPr>
              <a:r>
                <a:rPr lang="en-US" sz="1600" b="1" dirty="0"/>
                <a:t>Don’t delete or move structural placeholders</a:t>
              </a:r>
              <a:r>
                <a:rPr lang="en-US" sz="1600" dirty="0"/>
                <a:t> like titles or content boxes</a:t>
              </a:r>
            </a:p>
            <a:p>
              <a:pPr marL="285750" indent="-285750">
                <a:lnSpc>
                  <a:spcPts val="2500"/>
                </a:lnSpc>
                <a:buFont typeface="Arial" panose="020B0604020202020204" pitchFamily="34" charset="0"/>
                <a:buChar char="•"/>
              </a:pPr>
              <a:r>
                <a:rPr lang="en-US" sz="1600" b="1" dirty="0"/>
                <a:t>Don’t share the template with instruction slides still in place</a:t>
              </a:r>
              <a:r>
                <a:rPr lang="en-US" sz="1600" dirty="0"/>
                <a:t> - delete them first</a:t>
              </a:r>
            </a:p>
            <a:p>
              <a:pPr marL="285750" indent="-285750">
                <a:lnSpc>
                  <a:spcPts val="2500"/>
                </a:lnSpc>
                <a:buFont typeface="Arial" panose="020B0604020202020204" pitchFamily="34" charset="0"/>
                <a:buChar char="•"/>
              </a:pPr>
              <a:endParaRPr lang="en-US" sz="1600" dirty="0"/>
            </a:p>
          </p:txBody>
        </p:sp>
      </p:grpSp>
    </p:spTree>
    <p:extLst>
      <p:ext uri="{BB962C8B-B14F-4D97-AF65-F5344CB8AC3E}">
        <p14:creationId xmlns:p14="http://schemas.microsoft.com/office/powerpoint/2010/main" val="888024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10" name="Picture 9">
            <a:extLst>
              <a:ext uri="{FF2B5EF4-FFF2-40B4-BE49-F238E27FC236}">
                <a16:creationId xmlns:a16="http://schemas.microsoft.com/office/drawing/2014/main" id="{77A04745-08B6-2188-B13C-A2214FF0B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4" name="Text Placeholder 6">
            <a:extLst>
              <a:ext uri="{FF2B5EF4-FFF2-40B4-BE49-F238E27FC236}">
                <a16:creationId xmlns:a16="http://schemas.microsoft.com/office/drawing/2014/main" id="{9A299337-0E35-37BF-F260-A337FA0104AF}"/>
              </a:ext>
            </a:extLst>
          </p:cNvPr>
          <p:cNvSpPr>
            <a:spLocks noGrp="1"/>
          </p:cNvSpPr>
          <p:nvPr>
            <p:ph type="body" sz="quarter" idx="10" hasCustomPrompt="1"/>
          </p:nvPr>
        </p:nvSpPr>
        <p:spPr>
          <a:xfrm>
            <a:off x="1315209" y="3175973"/>
            <a:ext cx="7232650" cy="835025"/>
          </a:xfrm>
          <a:prstGeom prst="rect">
            <a:avLst/>
          </a:prstGeom>
        </p:spPr>
        <p:txBody>
          <a:bodyPr>
            <a:normAutofit/>
          </a:bodyPr>
          <a:lstStyle>
            <a:lvl1pPr marL="0" indent="0">
              <a:buNone/>
              <a:defRPr sz="2800">
                <a:solidFill>
                  <a:schemeClr val="tx1"/>
                </a:solidFill>
              </a:defRPr>
            </a:lvl1pPr>
          </a:lstStyle>
          <a:p>
            <a:pPr lvl="0"/>
            <a:r>
              <a:rPr lang="en-US" dirty="0"/>
              <a:t>Subtitle Here</a:t>
            </a:r>
          </a:p>
        </p:txBody>
      </p:sp>
      <p:sp>
        <p:nvSpPr>
          <p:cNvPr id="5" name="Title 7">
            <a:extLst>
              <a:ext uri="{FF2B5EF4-FFF2-40B4-BE49-F238E27FC236}">
                <a16:creationId xmlns:a16="http://schemas.microsoft.com/office/drawing/2014/main" id="{FBD3D284-93DC-AE9D-60B6-E486CA75880E}"/>
              </a:ext>
            </a:extLst>
          </p:cNvPr>
          <p:cNvSpPr>
            <a:spLocks noGrp="1"/>
          </p:cNvSpPr>
          <p:nvPr>
            <p:ph type="title" hasCustomPrompt="1"/>
          </p:nvPr>
        </p:nvSpPr>
        <p:spPr>
          <a:xfrm>
            <a:off x="1315277" y="2256187"/>
            <a:ext cx="10515600" cy="906533"/>
          </a:xfrm>
          <a:prstGeom prst="rect">
            <a:avLst/>
          </a:prstGeom>
        </p:spPr>
        <p:txBody>
          <a:bodyPr/>
          <a:lstStyle>
            <a:lvl1pPr>
              <a:defRPr b="1">
                <a:solidFill>
                  <a:schemeClr val="accent1"/>
                </a:solidFill>
              </a:defRPr>
            </a:lvl1pPr>
          </a:lstStyle>
          <a:p>
            <a:r>
              <a:rPr lang="en-US" dirty="0"/>
              <a:t>Presentation Title </a:t>
            </a:r>
          </a:p>
        </p:txBody>
      </p:sp>
      <p:sp>
        <p:nvSpPr>
          <p:cNvPr id="6" name="Text Placeholder 22">
            <a:extLst>
              <a:ext uri="{FF2B5EF4-FFF2-40B4-BE49-F238E27FC236}">
                <a16:creationId xmlns:a16="http://schemas.microsoft.com/office/drawing/2014/main" id="{F4BEBCC4-E2EE-83B5-ADD1-0924ED2367C7}"/>
              </a:ext>
            </a:extLst>
          </p:cNvPr>
          <p:cNvSpPr>
            <a:spLocks noGrp="1"/>
          </p:cNvSpPr>
          <p:nvPr>
            <p:ph type="body" sz="quarter" idx="11" hasCustomPrompt="1"/>
          </p:nvPr>
        </p:nvSpPr>
        <p:spPr>
          <a:xfrm>
            <a:off x="1315209" y="4443419"/>
            <a:ext cx="7232650" cy="387004"/>
          </a:xfrm>
          <a:prstGeom prst="rect">
            <a:avLst/>
          </a:prstGeom>
        </p:spPr>
        <p:txBody>
          <a:bodyPr>
            <a:normAutofit/>
          </a:bodyPr>
          <a:lstStyle>
            <a:lvl1pPr marL="0" indent="0">
              <a:buNone/>
              <a:defRPr sz="2000" b="1">
                <a:solidFill>
                  <a:schemeClr val="tx1"/>
                </a:solidFill>
              </a:defRPr>
            </a:lvl1pPr>
          </a:lstStyle>
          <a:p>
            <a:pPr lvl="0"/>
            <a:r>
              <a:rPr lang="en-US" dirty="0"/>
              <a:t>Presenter Name </a:t>
            </a:r>
          </a:p>
        </p:txBody>
      </p:sp>
      <p:sp>
        <p:nvSpPr>
          <p:cNvPr id="9" name="Text Placeholder 22">
            <a:extLst>
              <a:ext uri="{FF2B5EF4-FFF2-40B4-BE49-F238E27FC236}">
                <a16:creationId xmlns:a16="http://schemas.microsoft.com/office/drawing/2014/main" id="{AA3BF36E-E69E-2262-8565-68584C064CAC}"/>
              </a:ext>
            </a:extLst>
          </p:cNvPr>
          <p:cNvSpPr>
            <a:spLocks noGrp="1"/>
          </p:cNvSpPr>
          <p:nvPr>
            <p:ph type="body" sz="quarter" idx="12" hasCustomPrompt="1"/>
          </p:nvPr>
        </p:nvSpPr>
        <p:spPr>
          <a:xfrm>
            <a:off x="1315209" y="4843676"/>
            <a:ext cx="7232650" cy="387004"/>
          </a:xfrm>
          <a:prstGeom prst="rect">
            <a:avLst/>
          </a:prstGeom>
        </p:spPr>
        <p:txBody>
          <a:bodyPr>
            <a:normAutofit/>
          </a:bodyPr>
          <a:lstStyle>
            <a:lvl1pPr marL="0" indent="0">
              <a:buNone/>
              <a:defRPr sz="2000">
                <a:solidFill>
                  <a:schemeClr val="tx1"/>
                </a:solidFill>
              </a:defRPr>
            </a:lvl1pPr>
          </a:lstStyle>
          <a:p>
            <a:pPr lvl="0"/>
            <a:r>
              <a:rPr lang="en-US" dirty="0"/>
              <a:t>DD Month YYYY</a:t>
            </a:r>
          </a:p>
        </p:txBody>
      </p:sp>
    </p:spTree>
    <p:extLst>
      <p:ext uri="{BB962C8B-B14F-4D97-AF65-F5344CB8AC3E}">
        <p14:creationId xmlns:p14="http://schemas.microsoft.com/office/powerpoint/2010/main" val="211176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8A8DAE-AEF4-B284-6D31-B02921506CA3}"/>
              </a:ext>
            </a:extLst>
          </p:cNvPr>
          <p:cNvSpPr/>
          <p:nvPr userDrawn="1"/>
        </p:nvSpPr>
        <p:spPr>
          <a:xfrm>
            <a:off x="0" y="0"/>
            <a:ext cx="12192000" cy="6858000"/>
          </a:xfrm>
          <a:prstGeom prst="rect">
            <a:avLst/>
          </a:prstGeom>
          <a:gradFill flip="none" rotWithShape="1">
            <a:gsLst>
              <a:gs pos="55000">
                <a:srgbClr val="02AE81"/>
              </a:gs>
              <a:gs pos="25000">
                <a:srgbClr val="04A88B"/>
              </a:gs>
              <a:gs pos="0">
                <a:schemeClr val="accent2"/>
              </a:gs>
              <a:gs pos="100000">
                <a:schemeClr val="accent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35000"/>
            <a:biLevel thresh="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7" name="Text Placeholder 6">
            <a:extLst>
              <a:ext uri="{FF2B5EF4-FFF2-40B4-BE49-F238E27FC236}">
                <a16:creationId xmlns:a16="http://schemas.microsoft.com/office/drawing/2014/main" id="{1104883E-47A9-FC9F-330E-11AF11097E20}"/>
              </a:ext>
            </a:extLst>
          </p:cNvPr>
          <p:cNvSpPr>
            <a:spLocks noGrp="1"/>
          </p:cNvSpPr>
          <p:nvPr>
            <p:ph type="body" sz="quarter" idx="10" hasCustomPrompt="1"/>
          </p:nvPr>
        </p:nvSpPr>
        <p:spPr>
          <a:xfrm>
            <a:off x="1315209" y="3175973"/>
            <a:ext cx="7232650" cy="835025"/>
          </a:xfrm>
          <a:prstGeom prst="rect">
            <a:avLst/>
          </a:prstGeom>
        </p:spPr>
        <p:txBody>
          <a:bodyPr>
            <a:normAutofit/>
          </a:bodyPr>
          <a:lstStyle>
            <a:lvl1pPr marL="0" indent="0">
              <a:buNone/>
              <a:defRPr sz="2800">
                <a:solidFill>
                  <a:schemeClr val="bg1"/>
                </a:solidFill>
              </a:defRPr>
            </a:lvl1pPr>
          </a:lstStyle>
          <a:p>
            <a:pPr lvl="0"/>
            <a:r>
              <a:rPr lang="en-US" dirty="0"/>
              <a:t>Subtitle Here</a:t>
            </a:r>
          </a:p>
        </p:txBody>
      </p:sp>
      <p:pic>
        <p:nvPicPr>
          <p:cNvPr id="4" name="Picture 3" descr="A logo of a company&#10;&#10;AI-generated content may be incorrect.">
            <a:extLst>
              <a:ext uri="{FF2B5EF4-FFF2-40B4-BE49-F238E27FC236}">
                <a16:creationId xmlns:a16="http://schemas.microsoft.com/office/drawing/2014/main" id="{33341BF3-60E0-5EB6-7954-03943960E6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6"/>
            <a:ext cx="5703721" cy="1127761"/>
          </a:xfrm>
          <a:prstGeom prst="rect">
            <a:avLst/>
          </a:prstGeom>
        </p:spPr>
      </p:pic>
      <p:sp>
        <p:nvSpPr>
          <p:cNvPr id="8" name="Title 7">
            <a:extLst>
              <a:ext uri="{FF2B5EF4-FFF2-40B4-BE49-F238E27FC236}">
                <a16:creationId xmlns:a16="http://schemas.microsoft.com/office/drawing/2014/main" id="{B4292127-9B1A-63F9-F71E-323C3BFC7716}"/>
              </a:ext>
            </a:extLst>
          </p:cNvPr>
          <p:cNvSpPr>
            <a:spLocks noGrp="1"/>
          </p:cNvSpPr>
          <p:nvPr>
            <p:ph type="title" hasCustomPrompt="1"/>
          </p:nvPr>
        </p:nvSpPr>
        <p:spPr>
          <a:xfrm>
            <a:off x="1315277" y="2256187"/>
            <a:ext cx="10515600" cy="906533"/>
          </a:xfrm>
          <a:prstGeom prst="rect">
            <a:avLst/>
          </a:prstGeom>
        </p:spPr>
        <p:txBody>
          <a:bodyPr/>
          <a:lstStyle>
            <a:lvl1pPr>
              <a:defRPr b="1">
                <a:solidFill>
                  <a:schemeClr val="bg1"/>
                </a:solidFill>
              </a:defRPr>
            </a:lvl1pPr>
          </a:lstStyle>
          <a:p>
            <a:r>
              <a:rPr lang="en-US" dirty="0"/>
              <a:t>Presentation Title </a:t>
            </a:r>
          </a:p>
        </p:txBody>
      </p:sp>
      <p:sp>
        <p:nvSpPr>
          <p:cNvPr id="23" name="Text Placeholder 22">
            <a:extLst>
              <a:ext uri="{FF2B5EF4-FFF2-40B4-BE49-F238E27FC236}">
                <a16:creationId xmlns:a16="http://schemas.microsoft.com/office/drawing/2014/main" id="{E92F8FC2-59FE-BC8E-A755-3F03C59F6097}"/>
              </a:ext>
            </a:extLst>
          </p:cNvPr>
          <p:cNvSpPr>
            <a:spLocks noGrp="1"/>
          </p:cNvSpPr>
          <p:nvPr>
            <p:ph type="body" sz="quarter" idx="11" hasCustomPrompt="1"/>
          </p:nvPr>
        </p:nvSpPr>
        <p:spPr>
          <a:xfrm>
            <a:off x="1315209" y="4443419"/>
            <a:ext cx="7232650" cy="387004"/>
          </a:xfrm>
          <a:prstGeom prst="rect">
            <a:avLst/>
          </a:prstGeom>
        </p:spPr>
        <p:txBody>
          <a:bodyPr>
            <a:normAutofit/>
          </a:bodyPr>
          <a:lstStyle>
            <a:lvl1pPr marL="0" indent="0">
              <a:buNone/>
              <a:defRPr sz="2000" b="1">
                <a:solidFill>
                  <a:schemeClr val="bg1"/>
                </a:solidFill>
              </a:defRPr>
            </a:lvl1pPr>
          </a:lstStyle>
          <a:p>
            <a:pPr lvl="0"/>
            <a:r>
              <a:rPr lang="en-US" dirty="0"/>
              <a:t>Presenter Name </a:t>
            </a:r>
          </a:p>
        </p:txBody>
      </p:sp>
      <p:sp>
        <p:nvSpPr>
          <p:cNvPr id="24" name="Text Placeholder 22">
            <a:extLst>
              <a:ext uri="{FF2B5EF4-FFF2-40B4-BE49-F238E27FC236}">
                <a16:creationId xmlns:a16="http://schemas.microsoft.com/office/drawing/2014/main" id="{2F7F6B10-A78F-F220-8B65-05E56A2D9DAF}"/>
              </a:ext>
            </a:extLst>
          </p:cNvPr>
          <p:cNvSpPr>
            <a:spLocks noGrp="1"/>
          </p:cNvSpPr>
          <p:nvPr>
            <p:ph type="body" sz="quarter" idx="12" hasCustomPrompt="1"/>
          </p:nvPr>
        </p:nvSpPr>
        <p:spPr>
          <a:xfrm>
            <a:off x="1315209" y="4843676"/>
            <a:ext cx="7232650" cy="387004"/>
          </a:xfrm>
          <a:prstGeom prst="rect">
            <a:avLst/>
          </a:prstGeom>
        </p:spPr>
        <p:txBody>
          <a:bodyPr>
            <a:normAutofit/>
          </a:bodyPr>
          <a:lstStyle>
            <a:lvl1pPr marL="0" indent="0">
              <a:buNone/>
              <a:defRPr sz="2000">
                <a:solidFill>
                  <a:schemeClr val="bg1"/>
                </a:solidFill>
              </a:defRPr>
            </a:lvl1pPr>
          </a:lstStyle>
          <a:p>
            <a:pPr lvl="0"/>
            <a:r>
              <a:rPr lang="en-US" dirty="0"/>
              <a:t>DD Month YYYY</a:t>
            </a:r>
          </a:p>
        </p:txBody>
      </p:sp>
    </p:spTree>
    <p:extLst>
      <p:ext uri="{BB962C8B-B14F-4D97-AF65-F5344CB8AC3E}">
        <p14:creationId xmlns:p14="http://schemas.microsoft.com/office/powerpoint/2010/main" val="2867429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 Id="rId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7D241B-7EF1-F513-7E69-5B103971C061}"/>
              </a:ext>
            </a:extLst>
          </p:cNvPr>
          <p:cNvSpPr>
            <a:spLocks noGrp="1"/>
          </p:cNvSpPr>
          <p:nvPr>
            <p:ph type="sldNum" sz="quarter" idx="4"/>
          </p:nvPr>
        </p:nvSpPr>
        <p:spPr>
          <a:xfrm>
            <a:off x="11658600" y="6452870"/>
            <a:ext cx="456536" cy="365125"/>
          </a:xfrm>
          <a:prstGeom prst="rect">
            <a:avLst/>
          </a:prstGeom>
        </p:spPr>
        <p:txBody>
          <a:bodyPr vert="horz" lIns="91440" tIns="45720" rIns="91440" bIns="45720" rtlCol="0" anchor="ctr"/>
          <a:lstStyle>
            <a:lvl1pPr algn="ctr">
              <a:defRPr sz="1000">
                <a:solidFill>
                  <a:schemeClr val="tx1">
                    <a:lumMod val="60000"/>
                    <a:lumOff val="40000"/>
                  </a:schemeClr>
                </a:solidFill>
              </a:defRPr>
            </a:lvl1pPr>
          </a:lstStyle>
          <a:p>
            <a:fld id="{F4258245-48BB-4907-851C-CFC557F37E26}" type="slidenum">
              <a:rPr lang="en-US" smtClean="0"/>
              <a:pPr/>
              <a:t>‹#›</a:t>
            </a:fld>
            <a:endParaRPr lang="en-US"/>
          </a:p>
        </p:txBody>
      </p:sp>
    </p:spTree>
    <p:extLst>
      <p:ext uri="{BB962C8B-B14F-4D97-AF65-F5344CB8AC3E}">
        <p14:creationId xmlns:p14="http://schemas.microsoft.com/office/powerpoint/2010/main" val="2154156775"/>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60" r:id="rId3"/>
    <p:sldLayoutId id="2147483658" r:id="rId4"/>
    <p:sldLayoutId id="2147483666"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6" r:id="rId18"/>
    <p:sldLayoutId id="214748369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A green line with white rectangles&#10;&#10;AI-generated content may be incorrect.">
            <a:extLst>
              <a:ext uri="{FF2B5EF4-FFF2-40B4-BE49-F238E27FC236}">
                <a16:creationId xmlns:a16="http://schemas.microsoft.com/office/drawing/2014/main" id="{C33D5774-726D-5A8F-2E8B-9B706A37AA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3"/>
            <a:ext cx="12192400" cy="6857777"/>
          </a:xfrm>
          <a:prstGeom prst="rect">
            <a:avLst/>
          </a:prstGeom>
        </p:spPr>
      </p:pic>
      <p:sp>
        <p:nvSpPr>
          <p:cNvPr id="2" name="object 27">
            <a:extLst>
              <a:ext uri="{FF2B5EF4-FFF2-40B4-BE49-F238E27FC236}">
                <a16:creationId xmlns:a16="http://schemas.microsoft.com/office/drawing/2014/main" id="{7991E9A7-6847-3513-0F0A-E216A6FAFD56}"/>
              </a:ext>
            </a:extLst>
          </p:cNvPr>
          <p:cNvSpPr txBox="1"/>
          <p:nvPr userDrawn="1"/>
        </p:nvSpPr>
        <p:spPr>
          <a:xfrm>
            <a:off x="3200211" y="1650046"/>
            <a:ext cx="495332" cy="168743"/>
          </a:xfrm>
          <a:prstGeom prst="rect">
            <a:avLst/>
          </a:prstGeom>
        </p:spPr>
        <p:txBody>
          <a:bodyPr vert="horz" wrap="square" lIns="0" tIns="10012" rIns="0" bIns="0" rtlCol="0">
            <a:spAutoFit/>
          </a:bodyPr>
          <a:lstStyle/>
          <a:p>
            <a:pPr marL="7702">
              <a:spcBef>
                <a:spcPts val="79"/>
              </a:spcBef>
              <a:tabLst>
                <a:tab pos="1137479" algn="l"/>
              </a:tabLst>
            </a:pPr>
            <a:r>
              <a:rPr lang="en-US" sz="1031" dirty="0">
                <a:solidFill>
                  <a:srgbClr val="221F1F"/>
                </a:solidFill>
                <a:latin typeface="Cairo Light" pitchFamily="2" charset="-78"/>
                <a:cs typeface="Cairo Light" pitchFamily="2" charset="-78"/>
              </a:rPr>
              <a:t>Activity:</a:t>
            </a:r>
            <a:endParaRPr sz="1031" dirty="0">
              <a:latin typeface="Arial"/>
              <a:cs typeface="Arial"/>
            </a:endParaRPr>
          </a:p>
        </p:txBody>
      </p:sp>
      <p:sp>
        <p:nvSpPr>
          <p:cNvPr id="3" name="object 30">
            <a:extLst>
              <a:ext uri="{FF2B5EF4-FFF2-40B4-BE49-F238E27FC236}">
                <a16:creationId xmlns:a16="http://schemas.microsoft.com/office/drawing/2014/main" id="{917F43EF-BBA4-8F43-CB3E-62F377B34948}"/>
              </a:ext>
            </a:extLst>
          </p:cNvPr>
          <p:cNvSpPr txBox="1"/>
          <p:nvPr userDrawn="1"/>
        </p:nvSpPr>
        <p:spPr>
          <a:xfrm>
            <a:off x="4890290" y="1638300"/>
            <a:ext cx="2860763" cy="168743"/>
          </a:xfrm>
          <a:prstGeom prst="rect">
            <a:avLst/>
          </a:prstGeom>
        </p:spPr>
        <p:txBody>
          <a:bodyPr vert="horz" wrap="square" lIns="0" tIns="10012" rIns="0" bIns="0" rtlCol="0">
            <a:spAutoFit/>
          </a:bodyPr>
          <a:lstStyle/>
          <a:p>
            <a:pPr marL="7702">
              <a:spcBef>
                <a:spcPts val="79"/>
              </a:spcBef>
              <a:tabLst>
                <a:tab pos="2290360" algn="l"/>
              </a:tabLst>
            </a:pPr>
            <a:r>
              <a:rPr lang="en-US" sz="1031" dirty="0">
                <a:solidFill>
                  <a:srgbClr val="221F1F"/>
                </a:solidFill>
                <a:latin typeface="Cairo Light" pitchFamily="2" charset="-78"/>
                <a:cs typeface="Cairo Light" pitchFamily="2" charset="-78"/>
              </a:rPr>
              <a:t>Injury/Asset Damaged:</a:t>
            </a:r>
            <a:endParaRPr sz="1031" dirty="0">
              <a:latin typeface="Arial"/>
              <a:cs typeface="Arial"/>
            </a:endParaRPr>
          </a:p>
        </p:txBody>
      </p:sp>
      <p:sp>
        <p:nvSpPr>
          <p:cNvPr id="4" name="object 27">
            <a:extLst>
              <a:ext uri="{FF2B5EF4-FFF2-40B4-BE49-F238E27FC236}">
                <a16:creationId xmlns:a16="http://schemas.microsoft.com/office/drawing/2014/main" id="{7D52AE87-FC78-0C87-9E42-74B12C0313DF}"/>
              </a:ext>
            </a:extLst>
          </p:cNvPr>
          <p:cNvSpPr txBox="1"/>
          <p:nvPr userDrawn="1"/>
        </p:nvSpPr>
        <p:spPr>
          <a:xfrm>
            <a:off x="2092389" y="1638300"/>
            <a:ext cx="1145642" cy="168743"/>
          </a:xfrm>
          <a:prstGeom prst="rect">
            <a:avLst/>
          </a:prstGeom>
        </p:spPr>
        <p:txBody>
          <a:bodyPr vert="horz" wrap="square" lIns="0" tIns="10012" rIns="0" bIns="0" rtlCol="0">
            <a:spAutoFit/>
          </a:bodyPr>
          <a:lstStyle/>
          <a:p>
            <a:pPr marL="7702">
              <a:spcBef>
                <a:spcPts val="79"/>
              </a:spcBef>
              <a:tabLst>
                <a:tab pos="1137479" algn="l"/>
              </a:tabLst>
            </a:pPr>
            <a:r>
              <a:rPr lang="en-US" sz="1031" dirty="0">
                <a:solidFill>
                  <a:srgbClr val="221F1F"/>
                </a:solidFill>
                <a:latin typeface="Cairo Light" pitchFamily="2" charset="-78"/>
                <a:cs typeface="Cairo Light" pitchFamily="2" charset="-78"/>
              </a:rPr>
              <a:t>Time:</a:t>
            </a:r>
            <a:endParaRPr sz="1031" dirty="0">
              <a:latin typeface="Arial"/>
              <a:cs typeface="Arial"/>
            </a:endParaRPr>
          </a:p>
        </p:txBody>
      </p:sp>
      <p:sp>
        <p:nvSpPr>
          <p:cNvPr id="5" name="object 27">
            <a:extLst>
              <a:ext uri="{FF2B5EF4-FFF2-40B4-BE49-F238E27FC236}">
                <a16:creationId xmlns:a16="http://schemas.microsoft.com/office/drawing/2014/main" id="{E10C2ABC-B457-E666-E5ED-907FDCF14A4B}"/>
              </a:ext>
            </a:extLst>
          </p:cNvPr>
          <p:cNvSpPr txBox="1"/>
          <p:nvPr userDrawn="1"/>
        </p:nvSpPr>
        <p:spPr>
          <a:xfrm>
            <a:off x="795133" y="1638300"/>
            <a:ext cx="1145642" cy="168743"/>
          </a:xfrm>
          <a:prstGeom prst="rect">
            <a:avLst/>
          </a:prstGeom>
        </p:spPr>
        <p:txBody>
          <a:bodyPr vert="horz" wrap="square" lIns="0" tIns="10012" rIns="0" bIns="0" rtlCol="0">
            <a:spAutoFit/>
          </a:bodyPr>
          <a:lstStyle/>
          <a:p>
            <a:pPr marL="7702">
              <a:spcBef>
                <a:spcPts val="79"/>
              </a:spcBef>
              <a:tabLst>
                <a:tab pos="1137479" algn="l"/>
              </a:tabLst>
            </a:pPr>
            <a:r>
              <a:rPr lang="en-US" sz="1031" spc="40" dirty="0">
                <a:solidFill>
                  <a:srgbClr val="221F1F"/>
                </a:solidFill>
                <a:latin typeface="Cairo Light" pitchFamily="2" charset="-78"/>
                <a:cs typeface="Cairo Light" pitchFamily="2" charset="-78"/>
              </a:rPr>
              <a:t>Date:</a:t>
            </a:r>
            <a:endParaRPr sz="1031" dirty="0">
              <a:latin typeface="Arial"/>
              <a:cs typeface="Arial"/>
            </a:endParaRPr>
          </a:p>
        </p:txBody>
      </p:sp>
      <p:pic>
        <p:nvPicPr>
          <p:cNvPr id="6" name="object 11">
            <a:extLst>
              <a:ext uri="{FF2B5EF4-FFF2-40B4-BE49-F238E27FC236}">
                <a16:creationId xmlns:a16="http://schemas.microsoft.com/office/drawing/2014/main" id="{E45E895A-F7AD-5F3E-F976-17DC30764045}"/>
              </a:ext>
            </a:extLst>
          </p:cNvPr>
          <p:cNvPicPr/>
          <p:nvPr userDrawn="1"/>
        </p:nvPicPr>
        <p:blipFill>
          <a:blip r:embed="rId4" cstate="print"/>
          <a:stretch>
            <a:fillRect/>
          </a:stretch>
        </p:blipFill>
        <p:spPr>
          <a:xfrm>
            <a:off x="723551" y="4838700"/>
            <a:ext cx="2212240" cy="685800"/>
          </a:xfrm>
          <a:prstGeom prst="rect">
            <a:avLst/>
          </a:prstGeom>
        </p:spPr>
      </p:pic>
      <p:sp>
        <p:nvSpPr>
          <p:cNvPr id="7" name="Rectangle 6">
            <a:extLst>
              <a:ext uri="{FF2B5EF4-FFF2-40B4-BE49-F238E27FC236}">
                <a16:creationId xmlns:a16="http://schemas.microsoft.com/office/drawing/2014/main" id="{077B3471-A759-8DD9-0442-A90774546027}"/>
              </a:ext>
            </a:extLst>
          </p:cNvPr>
          <p:cNvSpPr/>
          <p:nvPr userDrawn="1"/>
        </p:nvSpPr>
        <p:spPr>
          <a:xfrm>
            <a:off x="774062" y="3317179"/>
            <a:ext cx="6570939" cy="1316140"/>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0" name="object 15">
            <a:extLst>
              <a:ext uri="{FF2B5EF4-FFF2-40B4-BE49-F238E27FC236}">
                <a16:creationId xmlns:a16="http://schemas.microsoft.com/office/drawing/2014/main" id="{D3361998-E92C-053F-8EF1-AE5052AA3141}"/>
              </a:ext>
            </a:extLst>
          </p:cNvPr>
          <p:cNvSpPr txBox="1"/>
          <p:nvPr userDrawn="1"/>
        </p:nvSpPr>
        <p:spPr>
          <a:xfrm>
            <a:off x="989108" y="3164579"/>
            <a:ext cx="2058693" cy="305297"/>
          </a:xfrm>
          <a:prstGeom prst="rect">
            <a:avLst/>
          </a:prstGeom>
          <a:solidFill>
            <a:schemeClr val="bg1"/>
          </a:solidFill>
          <a:effectLst>
            <a:outerShdw blurRad="165100" dist="190500" dir="8100000" algn="tr" rotWithShape="0">
              <a:prstClr val="black">
                <a:alpha val="40000"/>
              </a:prstClr>
            </a:outerShdw>
          </a:effectLst>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What Happened</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F23EDB4A-26FF-03E7-71AF-E329F25DA36B}"/>
              </a:ext>
            </a:extLst>
          </p:cNvPr>
          <p:cNvSpPr/>
          <p:nvPr userDrawn="1"/>
        </p:nvSpPr>
        <p:spPr>
          <a:xfrm>
            <a:off x="774062" y="5153046"/>
            <a:ext cx="6570939" cy="1499573"/>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2" name="object 15">
            <a:extLst>
              <a:ext uri="{FF2B5EF4-FFF2-40B4-BE49-F238E27FC236}">
                <a16:creationId xmlns:a16="http://schemas.microsoft.com/office/drawing/2014/main" id="{F570A78D-567F-BB72-A3DE-DCD6B6CACBF1}"/>
              </a:ext>
            </a:extLst>
          </p:cNvPr>
          <p:cNvSpPr txBox="1"/>
          <p:nvPr userDrawn="1"/>
        </p:nvSpPr>
        <p:spPr>
          <a:xfrm>
            <a:off x="989108" y="4993379"/>
            <a:ext cx="1868182" cy="305297"/>
          </a:xfrm>
          <a:prstGeom prst="rect">
            <a:avLst/>
          </a:prstGeom>
          <a:solidFill>
            <a:schemeClr val="bg1"/>
          </a:solidFill>
        </p:spPr>
        <p:txBody>
          <a:bodyPr vert="horz" wrap="square" lIns="0" tIns="61996" rIns="0" bIns="0" rtlCol="0">
            <a:spAutoFit/>
          </a:bodyPr>
          <a:lstStyle/>
          <a:p>
            <a:pPr marL="134144" indent="0" algn="l">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Why It Happened</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6AA79215-A4D0-934A-FCF0-E11AD2ABF055}"/>
              </a:ext>
            </a:extLst>
          </p:cNvPr>
          <p:cNvSpPr/>
          <p:nvPr userDrawn="1"/>
        </p:nvSpPr>
        <p:spPr>
          <a:xfrm>
            <a:off x="8115431" y="3276601"/>
            <a:ext cx="3306540" cy="3376018"/>
          </a:xfrm>
          <a:prstGeom prst="rect">
            <a:avLst/>
          </a:prstGeom>
          <a:solidFill>
            <a:srgbClr val="E52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p:txBody>
      </p:sp>
      <p:sp>
        <p:nvSpPr>
          <p:cNvPr id="20" name="object 44">
            <a:extLst>
              <a:ext uri="{FF2B5EF4-FFF2-40B4-BE49-F238E27FC236}">
                <a16:creationId xmlns:a16="http://schemas.microsoft.com/office/drawing/2014/main" id="{4C411B24-F087-3538-D505-50E3C296A0A4}"/>
              </a:ext>
            </a:extLst>
          </p:cNvPr>
          <p:cNvSpPr txBox="1"/>
          <p:nvPr userDrawn="1"/>
        </p:nvSpPr>
        <p:spPr>
          <a:xfrm>
            <a:off x="5125565" y="2155878"/>
            <a:ext cx="1872207"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US" sz="1200" b="0" i="0" dirty="0">
                <a:solidFill>
                  <a:schemeClr val="tx1">
                    <a:lumMod val="50000"/>
                    <a:lumOff val="50000"/>
                  </a:schemeClr>
                </a:solidFill>
                <a:latin typeface="Cairo Light" pitchFamily="2" charset="-78"/>
                <a:cs typeface="Cairo Light" pitchFamily="2" charset="-78"/>
              </a:rPr>
              <a:t>RAM Potential</a:t>
            </a:r>
            <a:endParaRPr sz="1200" b="0" i="0" dirty="0">
              <a:solidFill>
                <a:schemeClr val="tx1">
                  <a:lumMod val="50000"/>
                  <a:lumOff val="50000"/>
                </a:schemeClr>
              </a:solidFill>
              <a:latin typeface="Cairo Light" pitchFamily="2" charset="-78"/>
              <a:cs typeface="Cairo Light" pitchFamily="2" charset="-78"/>
            </a:endParaRPr>
          </a:p>
        </p:txBody>
      </p:sp>
      <p:sp>
        <p:nvSpPr>
          <p:cNvPr id="24" name="object 44">
            <a:extLst>
              <a:ext uri="{FF2B5EF4-FFF2-40B4-BE49-F238E27FC236}">
                <a16:creationId xmlns:a16="http://schemas.microsoft.com/office/drawing/2014/main" id="{BDDA98A6-1B06-707C-E5CD-341D0DAE7189}"/>
              </a:ext>
            </a:extLst>
          </p:cNvPr>
          <p:cNvSpPr txBox="1"/>
          <p:nvPr userDrawn="1"/>
        </p:nvSpPr>
        <p:spPr>
          <a:xfrm>
            <a:off x="1393886" y="2155878"/>
            <a:ext cx="1006775" cy="197128"/>
          </a:xfrm>
          <a:prstGeom prst="rect">
            <a:avLst/>
          </a:prstGeom>
        </p:spPr>
        <p:txBody>
          <a:bodyPr vert="horz" wrap="square" lIns="0" tIns="8087" rIns="0" bIns="0" rtlCol="0">
            <a:spAutoFit/>
          </a:bodyPr>
          <a:lstStyle/>
          <a:p>
            <a:pPr marL="7702">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Incident Title</a:t>
            </a:r>
            <a:endParaRPr lang="en-US" sz="1200" b="0" i="0" dirty="0">
              <a:solidFill>
                <a:schemeClr val="tx1">
                  <a:lumMod val="50000"/>
                  <a:lumOff val="50000"/>
                </a:schemeClr>
              </a:solidFill>
              <a:latin typeface="Cairo Light" pitchFamily="2" charset="-78"/>
              <a:cs typeface="Cairo Light" pitchFamily="2" charset="-78"/>
            </a:endParaRPr>
          </a:p>
        </p:txBody>
      </p:sp>
      <p:sp>
        <p:nvSpPr>
          <p:cNvPr id="25" name="object 44">
            <a:extLst>
              <a:ext uri="{FF2B5EF4-FFF2-40B4-BE49-F238E27FC236}">
                <a16:creationId xmlns:a16="http://schemas.microsoft.com/office/drawing/2014/main" id="{FE54C604-6907-C45F-2C3F-693CE573328D}"/>
              </a:ext>
            </a:extLst>
          </p:cNvPr>
          <p:cNvSpPr txBox="1"/>
          <p:nvPr userDrawn="1"/>
        </p:nvSpPr>
        <p:spPr>
          <a:xfrm>
            <a:off x="7751053" y="2170537"/>
            <a:ext cx="1006775" cy="197128"/>
          </a:xfrm>
          <a:prstGeom prst="rect">
            <a:avLst/>
          </a:prstGeom>
        </p:spPr>
        <p:txBody>
          <a:bodyPr vert="horz" wrap="square" lIns="0" tIns="8087" rIns="0" bIns="0" rtlCol="0">
            <a:spAutoFit/>
          </a:bodyPr>
          <a:lstStyle/>
          <a:p>
            <a:pPr marL="7702">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Risk Category</a:t>
            </a:r>
            <a:endParaRPr lang="en-US" sz="1200" b="0" i="0" dirty="0">
              <a:solidFill>
                <a:schemeClr val="tx1">
                  <a:lumMod val="50000"/>
                  <a:lumOff val="50000"/>
                </a:schemeClr>
              </a:solidFill>
              <a:latin typeface="Cairo Light" pitchFamily="2" charset="-78"/>
              <a:cs typeface="Cairo Light" pitchFamily="2" charset="-78"/>
            </a:endParaRPr>
          </a:p>
        </p:txBody>
      </p:sp>
      <p:sp>
        <p:nvSpPr>
          <p:cNvPr id="26" name="object 44">
            <a:extLst>
              <a:ext uri="{FF2B5EF4-FFF2-40B4-BE49-F238E27FC236}">
                <a16:creationId xmlns:a16="http://schemas.microsoft.com/office/drawing/2014/main" id="{4B6667FE-AC29-51E4-2053-DD8F53772CFD}"/>
              </a:ext>
            </a:extLst>
          </p:cNvPr>
          <p:cNvSpPr txBox="1"/>
          <p:nvPr userDrawn="1"/>
        </p:nvSpPr>
        <p:spPr>
          <a:xfrm>
            <a:off x="3512441" y="2178962"/>
            <a:ext cx="1006775"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IFADAH #</a:t>
            </a:r>
            <a:endParaRPr lang="en-US" sz="1200" b="0" i="0" dirty="0">
              <a:solidFill>
                <a:schemeClr val="tx1">
                  <a:lumMod val="50000"/>
                  <a:lumOff val="50000"/>
                </a:schemeClr>
              </a:solidFill>
              <a:latin typeface="Cairo Light" pitchFamily="2" charset="-78"/>
              <a:cs typeface="Cairo Light" pitchFamily="2" charset="-78"/>
            </a:endParaRPr>
          </a:p>
        </p:txBody>
      </p:sp>
      <p:sp>
        <p:nvSpPr>
          <p:cNvPr id="27" name="object 44">
            <a:extLst>
              <a:ext uri="{FF2B5EF4-FFF2-40B4-BE49-F238E27FC236}">
                <a16:creationId xmlns:a16="http://schemas.microsoft.com/office/drawing/2014/main" id="{1B650CBE-CB7F-B058-8C67-64C1C831A05A}"/>
              </a:ext>
            </a:extLst>
          </p:cNvPr>
          <p:cNvSpPr txBox="1"/>
          <p:nvPr userDrawn="1"/>
        </p:nvSpPr>
        <p:spPr>
          <a:xfrm>
            <a:off x="9511109" y="2170537"/>
            <a:ext cx="1556118"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GB" sz="1200" b="0" i="0" dirty="0">
                <a:solidFill>
                  <a:schemeClr val="tx1">
                    <a:lumMod val="50000"/>
                    <a:lumOff val="50000"/>
                  </a:schemeClr>
                </a:solidFill>
                <a:latin typeface="Cairo Light" pitchFamily="2" charset="-78"/>
                <a:cs typeface="Cairo Light" pitchFamily="2" charset="-78"/>
              </a:rPr>
              <a:t>Cluster</a:t>
            </a:r>
            <a:endParaRPr lang="en-US" sz="1200" b="0" i="0" dirty="0">
              <a:solidFill>
                <a:schemeClr val="tx1">
                  <a:lumMod val="50000"/>
                  <a:lumOff val="50000"/>
                </a:schemeClr>
              </a:solidFill>
              <a:latin typeface="Cairo Light" pitchFamily="2" charset="-78"/>
              <a:cs typeface="Cairo Light" pitchFamily="2" charset="-78"/>
            </a:endParaRPr>
          </a:p>
        </p:txBody>
      </p:sp>
      <p:sp>
        <p:nvSpPr>
          <p:cNvPr id="8" name="object 30">
            <a:extLst>
              <a:ext uri="{FF2B5EF4-FFF2-40B4-BE49-F238E27FC236}">
                <a16:creationId xmlns:a16="http://schemas.microsoft.com/office/drawing/2014/main" id="{F854C380-65A9-890E-EC10-A422F7C2627B}"/>
              </a:ext>
            </a:extLst>
          </p:cNvPr>
          <p:cNvSpPr txBox="1"/>
          <p:nvPr userDrawn="1"/>
        </p:nvSpPr>
        <p:spPr>
          <a:xfrm>
            <a:off x="7751053" y="1638300"/>
            <a:ext cx="2298600" cy="168743"/>
          </a:xfrm>
          <a:prstGeom prst="rect">
            <a:avLst/>
          </a:prstGeom>
        </p:spPr>
        <p:txBody>
          <a:bodyPr vert="horz" wrap="square" lIns="0" tIns="10012" rIns="0" bIns="0" rtlCol="0">
            <a:spAutoFit/>
          </a:bodyPr>
          <a:lstStyle/>
          <a:p>
            <a:pPr marL="7702">
              <a:spcBef>
                <a:spcPts val="79"/>
              </a:spcBef>
              <a:tabLst>
                <a:tab pos="2290360" algn="l"/>
              </a:tabLst>
            </a:pPr>
            <a:r>
              <a:rPr lang="en-US" sz="1031" dirty="0">
                <a:solidFill>
                  <a:srgbClr val="221F1F"/>
                </a:solidFill>
                <a:latin typeface="Cairo Light" pitchFamily="2" charset="-78"/>
                <a:cs typeface="Cairo Light" pitchFamily="2" charset="-78"/>
              </a:rPr>
              <a:t>Target Audience:</a:t>
            </a:r>
            <a:endParaRPr sz="1031" dirty="0">
              <a:latin typeface="Arial"/>
              <a:cs typeface="Arial"/>
            </a:endParaRPr>
          </a:p>
        </p:txBody>
      </p:sp>
    </p:spTree>
    <p:extLst>
      <p:ext uri="{BB962C8B-B14F-4D97-AF65-F5344CB8AC3E}">
        <p14:creationId xmlns:p14="http://schemas.microsoft.com/office/powerpoint/2010/main" val="2626106205"/>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OM"/>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white background with green and black text&#10;&#10;AI-generated content may be incorrect.">
            <a:extLst>
              <a:ext uri="{FF2B5EF4-FFF2-40B4-BE49-F238E27FC236}">
                <a16:creationId xmlns:a16="http://schemas.microsoft.com/office/drawing/2014/main" id="{EB23A2BD-10FB-C40F-7BEC-CE0DB19E3D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3"/>
            <a:ext cx="12192400" cy="6857777"/>
          </a:xfrm>
          <a:prstGeom prst="rect">
            <a:avLst/>
          </a:prstGeom>
        </p:spPr>
      </p:pic>
      <p:pic>
        <p:nvPicPr>
          <p:cNvPr id="11" name="object 11">
            <a:extLst>
              <a:ext uri="{FF2B5EF4-FFF2-40B4-BE49-F238E27FC236}">
                <a16:creationId xmlns:a16="http://schemas.microsoft.com/office/drawing/2014/main" id="{E5CD5E0A-6948-1604-52BB-898C0F748298}"/>
              </a:ext>
            </a:extLst>
          </p:cNvPr>
          <p:cNvPicPr/>
          <p:nvPr userDrawn="1"/>
        </p:nvPicPr>
        <p:blipFill>
          <a:blip r:embed="rId4" cstate="print"/>
          <a:stretch>
            <a:fillRect/>
          </a:stretch>
        </p:blipFill>
        <p:spPr>
          <a:xfrm>
            <a:off x="723551" y="4100482"/>
            <a:ext cx="2212240" cy="685800"/>
          </a:xfrm>
          <a:prstGeom prst="rect">
            <a:avLst/>
          </a:prstGeom>
        </p:spPr>
      </p:pic>
      <p:sp>
        <p:nvSpPr>
          <p:cNvPr id="12" name="Rectangle 11">
            <a:extLst>
              <a:ext uri="{FF2B5EF4-FFF2-40B4-BE49-F238E27FC236}">
                <a16:creationId xmlns:a16="http://schemas.microsoft.com/office/drawing/2014/main" id="{F96E1C0A-9EDC-E70C-182D-98C698F23232}"/>
              </a:ext>
            </a:extLst>
          </p:cNvPr>
          <p:cNvSpPr/>
          <p:nvPr userDrawn="1"/>
        </p:nvSpPr>
        <p:spPr>
          <a:xfrm>
            <a:off x="774062" y="2021779"/>
            <a:ext cx="6359079" cy="2007460"/>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p:txBody>
      </p:sp>
      <p:pic>
        <p:nvPicPr>
          <p:cNvPr id="13" name="object 11">
            <a:extLst>
              <a:ext uri="{FF2B5EF4-FFF2-40B4-BE49-F238E27FC236}">
                <a16:creationId xmlns:a16="http://schemas.microsoft.com/office/drawing/2014/main" id="{64D87CDE-43A9-265F-AB63-0C6DD73EAA20}"/>
              </a:ext>
            </a:extLst>
          </p:cNvPr>
          <p:cNvPicPr/>
          <p:nvPr userDrawn="1"/>
        </p:nvPicPr>
        <p:blipFill>
          <a:blip r:embed="rId4" cstate="print"/>
          <a:stretch>
            <a:fillRect/>
          </a:stretch>
        </p:blipFill>
        <p:spPr>
          <a:xfrm>
            <a:off x="723550" y="1714500"/>
            <a:ext cx="2705276" cy="685800"/>
          </a:xfrm>
          <a:prstGeom prst="rect">
            <a:avLst/>
          </a:prstGeom>
        </p:spPr>
      </p:pic>
      <p:sp>
        <p:nvSpPr>
          <p:cNvPr id="14" name="object 15">
            <a:extLst>
              <a:ext uri="{FF2B5EF4-FFF2-40B4-BE49-F238E27FC236}">
                <a16:creationId xmlns:a16="http://schemas.microsoft.com/office/drawing/2014/main" id="{2DE76CF7-D6CF-FFA9-D85C-2ADF512240F4}"/>
              </a:ext>
            </a:extLst>
          </p:cNvPr>
          <p:cNvSpPr txBox="1"/>
          <p:nvPr userDrawn="1"/>
        </p:nvSpPr>
        <p:spPr>
          <a:xfrm>
            <a:off x="989108" y="1869179"/>
            <a:ext cx="2325411" cy="305297"/>
          </a:xfrm>
          <a:prstGeom prst="rect">
            <a:avLst/>
          </a:prstGeom>
          <a:solidFill>
            <a:schemeClr val="bg1"/>
          </a:solidFill>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Engagement Questions</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87EC35BB-1A6C-3B18-8661-852EA9E51C2A}"/>
              </a:ext>
            </a:extLst>
          </p:cNvPr>
          <p:cNvSpPr/>
          <p:nvPr userDrawn="1"/>
        </p:nvSpPr>
        <p:spPr>
          <a:xfrm>
            <a:off x="774062" y="4414827"/>
            <a:ext cx="6359079" cy="1833573"/>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6" name="object 15">
            <a:extLst>
              <a:ext uri="{FF2B5EF4-FFF2-40B4-BE49-F238E27FC236}">
                <a16:creationId xmlns:a16="http://schemas.microsoft.com/office/drawing/2014/main" id="{398740BC-0F72-43E2-50BC-07E0B922FEE2}"/>
              </a:ext>
            </a:extLst>
          </p:cNvPr>
          <p:cNvSpPr txBox="1"/>
          <p:nvPr userDrawn="1"/>
        </p:nvSpPr>
        <p:spPr>
          <a:xfrm>
            <a:off x="989108" y="4255161"/>
            <a:ext cx="1868182" cy="305297"/>
          </a:xfrm>
          <a:prstGeom prst="rect">
            <a:avLst/>
          </a:prstGeom>
          <a:solidFill>
            <a:schemeClr val="bg1"/>
          </a:solidFill>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Insights</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BE86651B-6E1F-24F3-5A24-5D16CC967961}"/>
              </a:ext>
            </a:extLst>
          </p:cNvPr>
          <p:cNvSpPr/>
          <p:nvPr userDrawn="1"/>
        </p:nvSpPr>
        <p:spPr>
          <a:xfrm>
            <a:off x="7772509" y="2400300"/>
            <a:ext cx="3695941" cy="35052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p:txBody>
      </p:sp>
      <p:sp>
        <p:nvSpPr>
          <p:cNvPr id="2" name="object 10">
            <a:extLst>
              <a:ext uri="{FF2B5EF4-FFF2-40B4-BE49-F238E27FC236}">
                <a16:creationId xmlns:a16="http://schemas.microsoft.com/office/drawing/2014/main" id="{5F038F73-6C5C-E1BD-01AD-42B20BA0E063}"/>
              </a:ext>
            </a:extLst>
          </p:cNvPr>
          <p:cNvSpPr txBox="1"/>
          <p:nvPr userDrawn="1"/>
        </p:nvSpPr>
        <p:spPr>
          <a:xfrm>
            <a:off x="8141542" y="2463534"/>
            <a:ext cx="2957874" cy="228623"/>
          </a:xfrm>
          <a:prstGeom prst="rect">
            <a:avLst/>
          </a:prstGeom>
        </p:spPr>
        <p:txBody>
          <a:bodyPr vert="horz" wrap="square" lIns="0" tIns="9242" rIns="0" bIns="0" rtlCol="0">
            <a:spAutoFit/>
          </a:bodyPr>
          <a:lstStyle/>
          <a:p>
            <a:pPr marL="7702" algn="ctr">
              <a:spcBef>
                <a:spcPts val="73"/>
              </a:spcBef>
            </a:pPr>
            <a:r>
              <a:rPr lang="en-GB" sz="1425" dirty="0">
                <a:solidFill>
                  <a:srgbClr val="FFFFFF"/>
                </a:solidFill>
                <a:latin typeface="Segoe UI" panose="020B0502040204020203" pitchFamily="34" charset="0"/>
                <a:cs typeface="Segoe UI" panose="020B0502040204020203" pitchFamily="34" charset="0"/>
              </a:rPr>
              <a:t>What Good Looks Like</a:t>
            </a:r>
            <a:endParaRPr sz="1425"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00570986"/>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OM"/>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CC2132-A033-B13F-C36E-D3617E28B31A}"/>
              </a:ext>
            </a:extLst>
          </p:cNvPr>
          <p:cNvSpPr>
            <a:spLocks noGrp="1"/>
          </p:cNvSpPr>
          <p:nvPr>
            <p:ph type="sldNum" sz="quarter" idx="10"/>
          </p:nvPr>
        </p:nvSpPr>
        <p:spPr/>
        <p:txBody>
          <a:bodyPr/>
          <a:lstStyle/>
          <a:p>
            <a:fld id="{F4258245-48BB-4907-851C-CFC557F37E26}" type="slidenum">
              <a:rPr lang="en-US" smtClean="0"/>
              <a:pPr/>
              <a:t>1</a:t>
            </a:fld>
            <a:endParaRPr lang="en-US"/>
          </a:p>
        </p:txBody>
      </p:sp>
      <p:sp>
        <p:nvSpPr>
          <p:cNvPr id="3" name="Text Placeholder 2">
            <a:extLst>
              <a:ext uri="{FF2B5EF4-FFF2-40B4-BE49-F238E27FC236}">
                <a16:creationId xmlns:a16="http://schemas.microsoft.com/office/drawing/2014/main" id="{0D46F2EE-8326-8417-C1EF-4CEC09071F40}"/>
              </a:ext>
            </a:extLst>
          </p:cNvPr>
          <p:cNvSpPr>
            <a:spLocks noGrp="1"/>
          </p:cNvSpPr>
          <p:nvPr>
            <p:ph type="body" sz="quarter" idx="11"/>
          </p:nvPr>
        </p:nvSpPr>
        <p:spPr>
          <a:xfrm>
            <a:off x="1849519" y="1469122"/>
            <a:ext cx="9734550" cy="230188"/>
          </a:xfrm>
        </p:spPr>
        <p:txBody>
          <a:bodyPr/>
          <a:lstStyle/>
          <a:p>
            <a:r>
              <a:rPr lang="en-US" dirty="0"/>
              <a:t>Banksman, Operators, Crance Operator, Supervisor &amp; Operation Manager.     </a:t>
            </a:r>
          </a:p>
        </p:txBody>
      </p:sp>
      <p:sp>
        <p:nvSpPr>
          <p:cNvPr id="4" name="Text Placeholder 3">
            <a:extLst>
              <a:ext uri="{FF2B5EF4-FFF2-40B4-BE49-F238E27FC236}">
                <a16:creationId xmlns:a16="http://schemas.microsoft.com/office/drawing/2014/main" id="{7840F1F2-08E7-24F2-FC7A-CED28CAD7766}"/>
              </a:ext>
            </a:extLst>
          </p:cNvPr>
          <p:cNvSpPr>
            <a:spLocks noGrp="1"/>
          </p:cNvSpPr>
          <p:nvPr>
            <p:ph type="body" sz="quarter" idx="12"/>
          </p:nvPr>
        </p:nvSpPr>
        <p:spPr>
          <a:xfrm>
            <a:off x="1228723" y="6343677"/>
            <a:ext cx="10302441" cy="291755"/>
          </a:xfrm>
        </p:spPr>
        <p:txBody>
          <a:bodyPr/>
          <a:lstStyle/>
          <a:p>
            <a:r>
              <a:rPr lang="en-US" dirty="0"/>
              <a:t>Never Assume , VERIFY SOP contents and implementation!</a:t>
            </a:r>
          </a:p>
          <a:p>
            <a:endParaRPr lang="en-US" dirty="0"/>
          </a:p>
        </p:txBody>
      </p:sp>
      <p:graphicFrame>
        <p:nvGraphicFramePr>
          <p:cNvPr id="6" name="Table 5">
            <a:extLst>
              <a:ext uri="{FF2B5EF4-FFF2-40B4-BE49-F238E27FC236}">
                <a16:creationId xmlns:a16="http://schemas.microsoft.com/office/drawing/2014/main" id="{F4CE1F12-A90E-65CC-624E-EF9B0D2E5077}"/>
              </a:ext>
            </a:extLst>
          </p:cNvPr>
          <p:cNvGraphicFramePr>
            <a:graphicFrameLocks noGrp="1"/>
          </p:cNvGraphicFramePr>
          <p:nvPr>
            <p:extLst>
              <p:ext uri="{D42A27DB-BD31-4B8C-83A1-F6EECF244321}">
                <p14:modId xmlns:p14="http://schemas.microsoft.com/office/powerpoint/2010/main" val="1537473596"/>
              </p:ext>
            </p:extLst>
          </p:nvPr>
        </p:nvGraphicFramePr>
        <p:xfrm>
          <a:off x="0" y="869560"/>
          <a:ext cx="12233587" cy="572861"/>
        </p:xfrm>
        <a:graphic>
          <a:graphicData uri="http://schemas.openxmlformats.org/drawingml/2006/table">
            <a:tbl>
              <a:tblPr firstRow="1" bandRow="1">
                <a:tableStyleId>{F5AB1C69-6EDB-4FF4-983F-18BD219EF322}</a:tableStyleId>
              </a:tblPr>
              <a:tblGrid>
                <a:gridCol w="683219">
                  <a:extLst>
                    <a:ext uri="{9D8B030D-6E8A-4147-A177-3AD203B41FA5}">
                      <a16:colId xmlns:a16="http://schemas.microsoft.com/office/drawing/2014/main" val="2915212829"/>
                    </a:ext>
                  </a:extLst>
                </a:gridCol>
                <a:gridCol w="1106841">
                  <a:extLst>
                    <a:ext uri="{9D8B030D-6E8A-4147-A177-3AD203B41FA5}">
                      <a16:colId xmlns:a16="http://schemas.microsoft.com/office/drawing/2014/main" val="1263731317"/>
                    </a:ext>
                  </a:extLst>
                </a:gridCol>
                <a:gridCol w="1088784">
                  <a:extLst>
                    <a:ext uri="{9D8B030D-6E8A-4147-A177-3AD203B41FA5}">
                      <a16:colId xmlns:a16="http://schemas.microsoft.com/office/drawing/2014/main" val="3493424009"/>
                    </a:ext>
                  </a:extLst>
                </a:gridCol>
                <a:gridCol w="1178139">
                  <a:extLst>
                    <a:ext uri="{9D8B030D-6E8A-4147-A177-3AD203B41FA5}">
                      <a16:colId xmlns:a16="http://schemas.microsoft.com/office/drawing/2014/main" val="578596613"/>
                    </a:ext>
                  </a:extLst>
                </a:gridCol>
                <a:gridCol w="1800921">
                  <a:extLst>
                    <a:ext uri="{9D8B030D-6E8A-4147-A177-3AD203B41FA5}">
                      <a16:colId xmlns:a16="http://schemas.microsoft.com/office/drawing/2014/main" val="710035722"/>
                    </a:ext>
                  </a:extLst>
                </a:gridCol>
                <a:gridCol w="1535590">
                  <a:extLst>
                    <a:ext uri="{9D8B030D-6E8A-4147-A177-3AD203B41FA5}">
                      <a16:colId xmlns:a16="http://schemas.microsoft.com/office/drawing/2014/main" val="1371902183"/>
                    </a:ext>
                  </a:extLst>
                </a:gridCol>
                <a:gridCol w="1469369">
                  <a:extLst>
                    <a:ext uri="{9D8B030D-6E8A-4147-A177-3AD203B41FA5}">
                      <a16:colId xmlns:a16="http://schemas.microsoft.com/office/drawing/2014/main" val="1814095484"/>
                    </a:ext>
                  </a:extLst>
                </a:gridCol>
                <a:gridCol w="744098">
                  <a:extLst>
                    <a:ext uri="{9D8B030D-6E8A-4147-A177-3AD203B41FA5}">
                      <a16:colId xmlns:a16="http://schemas.microsoft.com/office/drawing/2014/main" val="2001367833"/>
                    </a:ext>
                  </a:extLst>
                </a:gridCol>
                <a:gridCol w="944505">
                  <a:extLst>
                    <a:ext uri="{9D8B030D-6E8A-4147-A177-3AD203B41FA5}">
                      <a16:colId xmlns:a16="http://schemas.microsoft.com/office/drawing/2014/main" val="2964666558"/>
                    </a:ext>
                  </a:extLst>
                </a:gridCol>
                <a:gridCol w="1682121">
                  <a:extLst>
                    <a:ext uri="{9D8B030D-6E8A-4147-A177-3AD203B41FA5}">
                      <a16:colId xmlns:a16="http://schemas.microsoft.com/office/drawing/2014/main" val="695451150"/>
                    </a:ext>
                  </a:extLst>
                </a:gridCol>
              </a:tblGrid>
              <a:tr h="222588">
                <a:tc>
                  <a:txBody>
                    <a:bodyPr/>
                    <a:lstStyle/>
                    <a:p>
                      <a:pPr algn="r"/>
                      <a:r>
                        <a:rPr kumimoji="0" lang="en-GB" sz="1100" b="1" u="none" strike="noStrike" kern="1200" cap="none" spc="0" normalizeH="0" baseline="0" noProof="0" dirty="0">
                          <a:ln>
                            <a:noFill/>
                          </a:ln>
                          <a:solidFill>
                            <a:prstClr val="black"/>
                          </a:solidFill>
                          <a:effectLst/>
                          <a:uLnTx/>
                          <a:uFillTx/>
                        </a:rPr>
                        <a:t>Date: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a:solidFill>
                            <a:schemeClr val="accent1"/>
                          </a:solidFill>
                          <a:latin typeface="+mn-lt"/>
                        </a:rPr>
                        <a:t>13/02/2026</a:t>
                      </a:r>
                      <a:endParaRPr lang="en-US" sz="1100" dirty="0">
                        <a:solidFill>
                          <a:schemeClr val="accent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0" lang="en-US" sz="1100" b="1" u="none" strike="noStrike" kern="1200" cap="none" spc="0" normalizeH="0" baseline="0" noProof="0" dirty="0">
                          <a:ln>
                            <a:noFill/>
                          </a:ln>
                          <a:solidFill>
                            <a:prstClr val="black"/>
                          </a:solidFill>
                          <a:effectLst/>
                          <a:uLnTx/>
                          <a:uFillTx/>
                        </a:rPr>
                        <a:t>Incident title: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100" b="1" u="none" strike="noStrike" kern="1200" cap="none" spc="0" normalizeH="0" baseline="0" noProof="0" dirty="0">
                          <a:ln>
                            <a:noFill/>
                          </a:ln>
                          <a:solidFill>
                            <a:schemeClr val="accent1"/>
                          </a:solidFill>
                          <a:effectLst/>
                          <a:uLnTx/>
                          <a:uFillTx/>
                          <a:latin typeface="+mn-lt"/>
                          <a:ea typeface="+mn-ea"/>
                          <a:cs typeface="+mn-cs"/>
                        </a:rPr>
                        <a:t>  LWC #02&amp;03                       </a:t>
                      </a:r>
                      <a:endParaRPr kumimoji="0" lang="en-US" sz="1100" b="1" u="none" strike="noStrike" kern="1200" cap="none" spc="0" normalizeH="0" baseline="0" dirty="0">
                        <a:ln>
                          <a:noFill/>
                        </a:ln>
                        <a:solidFill>
                          <a:schemeClr val="accent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prstClr val="black"/>
                          </a:solidFill>
                          <a:effectLst/>
                          <a:uLnTx/>
                          <a:uFillTx/>
                        </a:rPr>
                        <a:t>Risk Category: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GB" sz="1050" b="1" u="none" strike="noStrike" kern="1200" cap="none" spc="0" normalizeH="0" baseline="0" dirty="0">
                          <a:ln>
                            <a:noFill/>
                          </a:ln>
                          <a:solidFill>
                            <a:schemeClr val="accent1"/>
                          </a:solidFill>
                          <a:effectLst/>
                          <a:uLnTx/>
                          <a:uFillTx/>
                          <a:latin typeface="+mn-lt"/>
                          <a:ea typeface="+mn-ea"/>
                          <a:cs typeface="+mn-cs"/>
                        </a:rPr>
                        <a:t>Fall From Hight </a:t>
                      </a:r>
                      <a:endParaRPr kumimoji="0" lang="en-US" sz="1050" b="1" u="none" strike="noStrike" kern="1200" cap="none" spc="0" normalizeH="0" baseline="0" dirty="0">
                        <a:ln>
                          <a:noFill/>
                        </a:ln>
                        <a:solidFill>
                          <a:schemeClr val="accent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a:r>
                        <a:rPr kumimoji="0" lang="en-US" sz="1100" b="1" u="none" strike="noStrike" kern="1200" cap="none" spc="0" normalizeH="0" baseline="0" noProof="0" dirty="0">
                          <a:ln>
                            <a:noFill/>
                          </a:ln>
                          <a:solidFill>
                            <a:prstClr val="black"/>
                          </a:solidFill>
                          <a:effectLst/>
                          <a:uLnTx/>
                          <a:uFillTx/>
                        </a:rPr>
                        <a:t>Actual Severity: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GB" sz="1100" b="1" u="none" strike="noStrike" kern="1200" cap="none" spc="0" normalizeH="0" baseline="0" noProof="0" dirty="0">
                          <a:ln>
                            <a:noFill/>
                          </a:ln>
                          <a:solidFill>
                            <a:schemeClr val="accent1"/>
                          </a:solidFill>
                          <a:effectLst/>
                          <a:uLnTx/>
                          <a:uFillTx/>
                          <a:latin typeface="+mn-lt"/>
                        </a:rPr>
                        <a:t>3P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0" lang="en-GB" sz="1100" b="1" u="none" strike="noStrike" kern="1200" cap="none" spc="0" normalizeH="0" baseline="0" dirty="0">
                          <a:ln>
                            <a:noFill/>
                          </a:ln>
                          <a:solidFill>
                            <a:prstClr val="black"/>
                          </a:solidFill>
                          <a:effectLst/>
                          <a:uLnTx/>
                          <a:uFillTx/>
                        </a:rPr>
                        <a:t>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100" b="1" u="none" strike="noStrike" kern="1200" cap="none" spc="0" normalizeH="0" baseline="0" dirty="0">
                          <a:ln>
                            <a:noFill/>
                          </a:ln>
                          <a:solidFill>
                            <a:schemeClr val="accent1"/>
                          </a:solidFill>
                          <a:effectLst/>
                          <a:uLnTx/>
                          <a:uFillTx/>
                          <a:latin typeface="+mn-lt"/>
                          <a:ea typeface="+mn-ea"/>
                          <a:cs typeface="+mn-cs"/>
                        </a:rPr>
                        <a:t>Rig down Coil Tubing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4084804"/>
                  </a:ext>
                </a:extLst>
              </a:tr>
              <a:tr h="31378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rPr>
                        <a:t>Time:</a:t>
                      </a:r>
                      <a:endParaRPr lang="en-US" sz="11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100" b="1" kern="1200" dirty="0">
                          <a:solidFill>
                            <a:schemeClr val="accent1"/>
                          </a:solidFill>
                          <a:latin typeface="+mn-lt"/>
                          <a:ea typeface="+mn-ea"/>
                          <a:cs typeface="+mn-cs"/>
                        </a:rPr>
                        <a:t>22:04</a:t>
                      </a:r>
                      <a:endParaRPr lang="en-US" sz="1100" b="1" kern="1200" dirty="0">
                        <a:solidFill>
                          <a:schemeClr val="accent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rPr>
                        <a:t>Ifadah#:</a:t>
                      </a:r>
                      <a:endParaRPr kumimoji="0" lang="en-GB" sz="11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dirty="0">
                          <a:ln>
                            <a:noFill/>
                          </a:ln>
                          <a:solidFill>
                            <a:schemeClr val="accent1"/>
                          </a:solidFill>
                          <a:effectLst/>
                          <a:uLnTx/>
                          <a:uFillTx/>
                          <a:latin typeface="+mn-lt"/>
                          <a:ea typeface="+mn-ea"/>
                          <a:cs typeface="+mn-cs"/>
                        </a:rPr>
                        <a:t>26518282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rPr>
                        <a:t>Injury/Asset Damaged</a:t>
                      </a:r>
                      <a:r>
                        <a:rPr lang="en-US" sz="1100" b="1" kern="1200" noProof="0" dirty="0">
                          <a:solidFill>
                            <a:schemeClr val="tx1"/>
                          </a:solidFill>
                          <a:latin typeface="+mn-lt"/>
                        </a:rPr>
                        <a:t>:</a:t>
                      </a:r>
                      <a:endParaRPr lang="en-US" sz="1100" b="1" kern="1200" dirty="0">
                        <a:solidFill>
                          <a:schemeClr val="tx1"/>
                        </a:solidFill>
                        <a:latin typeface="Gill Sans"/>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050" b="1" u="none" strike="noStrike" kern="1200" cap="none" spc="0" normalizeH="0" baseline="0" dirty="0">
                          <a:ln>
                            <a:noFill/>
                          </a:ln>
                          <a:solidFill>
                            <a:schemeClr val="accent1"/>
                          </a:solidFill>
                          <a:effectLst/>
                          <a:uLnTx/>
                          <a:uFillTx/>
                          <a:latin typeface="+mn-lt"/>
                          <a:ea typeface="+mn-ea"/>
                          <a:cs typeface="+mn-cs"/>
                        </a:rPr>
                        <a:t>Multiple fractures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prstClr val="black"/>
                          </a:solidFill>
                          <a:effectLst/>
                          <a:uLnTx/>
                          <a:uFillTx/>
                        </a:rPr>
                        <a:t>Potential severity:</a:t>
                      </a:r>
                      <a:endParaRPr lang="en-US" sz="11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GB" sz="1100" b="1" u="none" strike="noStrike" kern="1200" cap="none" spc="0" normalizeH="0" baseline="0" noProof="0" dirty="0">
                          <a:ln>
                            <a:noFill/>
                          </a:ln>
                          <a:solidFill>
                            <a:schemeClr val="accent1"/>
                          </a:solidFill>
                          <a:effectLst/>
                          <a:uLnTx/>
                          <a:uFillTx/>
                          <a:latin typeface="+mn-lt"/>
                        </a:rPr>
                        <a:t>C4P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dirty="0">
                          <a:ln>
                            <a:noFill/>
                          </a:ln>
                          <a:solidFill>
                            <a:prstClr val="black"/>
                          </a:solidFill>
                          <a:effectLst/>
                          <a:uLnTx/>
                          <a:uFillTx/>
                        </a:rPr>
                        <a:t>Location:</a:t>
                      </a:r>
                      <a:endParaRPr kumimoji="0" lang="en-US" sz="1100" b="1" i="0" u="none" strike="noStrike" kern="1200" cap="none" spc="0" normalizeH="0" baseline="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100" b="1" u="none" strike="noStrike" kern="1200" cap="none" spc="0" normalizeH="0" baseline="0" dirty="0">
                          <a:ln>
                            <a:noFill/>
                          </a:ln>
                          <a:solidFill>
                            <a:schemeClr val="accent1"/>
                          </a:solidFill>
                          <a:effectLst/>
                          <a:uLnTx/>
                          <a:uFillTx/>
                          <a:latin typeface="+mn-lt"/>
                          <a:ea typeface="+mn-ea"/>
                          <a:cs typeface="+mn-cs"/>
                        </a:rPr>
                        <a:t>Harweel </a:t>
                      </a:r>
                      <a:endParaRPr kumimoji="0" lang="en-GB" sz="1100" b="1" u="none" strike="noStrike" kern="1200" cap="none" spc="0" normalizeH="0" baseline="0" dirty="0">
                        <a:ln>
                          <a:noFill/>
                        </a:ln>
                        <a:solidFill>
                          <a:schemeClr val="accent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212356"/>
                  </a:ext>
                </a:extLst>
              </a:tr>
            </a:tbl>
          </a:graphicData>
        </a:graphic>
      </p:graphicFrame>
      <p:sp>
        <p:nvSpPr>
          <p:cNvPr id="7" name="Text Box 2">
            <a:extLst>
              <a:ext uri="{FF2B5EF4-FFF2-40B4-BE49-F238E27FC236}">
                <a16:creationId xmlns:a16="http://schemas.microsoft.com/office/drawing/2014/main" id="{2D8AA5B0-F6B8-8DE4-0073-F47816575CF7}"/>
              </a:ext>
            </a:extLst>
          </p:cNvPr>
          <p:cNvSpPr txBox="1">
            <a:spLocks noChangeArrowheads="1"/>
          </p:cNvSpPr>
          <p:nvPr/>
        </p:nvSpPr>
        <p:spPr bwMode="auto">
          <a:xfrm>
            <a:off x="281278" y="1817812"/>
            <a:ext cx="7656622" cy="466281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US" sz="1200" dirty="0">
                <a:solidFill>
                  <a:srgbClr val="000000"/>
                </a:solidFill>
                <a:latin typeface="Calibri" panose="020F0502020204030204"/>
              </a:rPr>
              <a:t>During Coiled Tubing Unit (CTU) rig down operations using crane, following removal of the top section of the track stack, the two Operators climbed onto the intermediate section to disassemble it. After removing the securing pins and while preparing to attach the crane slings, the intermediate section entangled with the sling and caused it to topple down. Both Operators fell with the structure, sustaining multiple fractures.</a:t>
            </a:r>
          </a:p>
          <a:p>
            <a:pPr lvl="0">
              <a:defRPr/>
            </a:pPr>
            <a:endParaRPr lang="en-US" sz="1200" dirty="0">
              <a:solidFill>
                <a:srgbClr val="00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A four‑leg sling was used to lift the intermediate section, even though the load had only two lifting points, significantly increasing the potential for sling entanglement. </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Securing pins were removed before connecting the crane slings, leaving the intermediate section unstable and vulnerable to toppling. </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The activity was performed during nighttime, reducing visibility for the crane operator and spotters. </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The SOP, Risk Assessment, and lifting procedure used were generic and did not reflect the actual site conditions or lifting configuration, resulting in gaps in control measures.</a:t>
            </a:r>
          </a:p>
          <a:p>
            <a:pPr lvl="0">
              <a:defRPr/>
            </a:pPr>
            <a:r>
              <a:rPr lang="en-US" b="1" dirty="0">
                <a:solidFill>
                  <a:srgbClr val="00B050"/>
                </a:solidFill>
                <a:latin typeface="Tahoma" pitchFamily="34" charset="0"/>
              </a:rPr>
              <a:t>Reflective questions to discuss with your Team</a:t>
            </a:r>
            <a:r>
              <a:rPr lang="en-US" sz="2000" b="1" dirty="0">
                <a:solidFill>
                  <a:srgbClr val="0070C0"/>
                </a:solidFill>
                <a:latin typeface="Tahoma" pitchFamily="34" charset="0"/>
                <a:ea typeface="宋体" panose="02010600030101010101" pitchFamily="2" charset="-122"/>
              </a:rPr>
              <a:t>:</a:t>
            </a:r>
          </a:p>
          <a:p>
            <a:pPr lvl="0">
              <a:defRPr/>
            </a:pPr>
            <a:endParaRPr lang="en-GB" sz="4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currently verify that your crew is complying with approved SOPs during work execution? </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What specific controls do you apply to safely manage rig‑up and rig‑down operations conducted at night? </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When actual work practices differ from the SOP, what actions do you take to address the deviation and restore safe operations? </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utilize existing CCTV systems to monitor and review high‑risk tasks on site? </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effective are your hazard hunts in identifying risks associated with nightshift rig‑up/rig‑down activities?</a:t>
            </a: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extBox 8">
            <a:extLst>
              <a:ext uri="{FF2B5EF4-FFF2-40B4-BE49-F238E27FC236}">
                <a16:creationId xmlns:a16="http://schemas.microsoft.com/office/drawing/2014/main" id="{4F1DB12D-4F50-7432-F359-6DC04913A2FE}"/>
              </a:ext>
            </a:extLst>
          </p:cNvPr>
          <p:cNvSpPr txBox="1"/>
          <p:nvPr/>
        </p:nvSpPr>
        <p:spPr>
          <a:xfrm>
            <a:off x="8065337" y="4809000"/>
            <a:ext cx="3959225" cy="215444"/>
          </a:xfrm>
          <a:prstGeom prst="rect">
            <a:avLst/>
          </a:prstGeom>
          <a:noFill/>
          <a:ln w="12700">
            <a:solidFill>
              <a:schemeClr val="tx1"/>
            </a:solidFill>
          </a:ln>
        </p:spPr>
        <p:txBody>
          <a:bodyPr wrap="square" rtlCol="0">
            <a:spAutoFit/>
          </a:bodyPr>
          <a:lstStyle/>
          <a:p>
            <a:pPr algn="ctr"/>
            <a:r>
              <a:rPr lang="en-US" sz="800" b="1" dirty="0"/>
              <a:t>TOPPLED INTERMEDIATE SECTION – POST INCIDENT</a:t>
            </a:r>
          </a:p>
        </p:txBody>
      </p:sp>
      <p:grpSp>
        <p:nvGrpSpPr>
          <p:cNvPr id="11" name="Group 131">
            <a:extLst>
              <a:ext uri="{FF2B5EF4-FFF2-40B4-BE49-F238E27FC236}">
                <a16:creationId xmlns:a16="http://schemas.microsoft.com/office/drawing/2014/main" id="{831AF97A-6817-12DF-DFA4-1816907AB18D}"/>
              </a:ext>
            </a:extLst>
          </p:cNvPr>
          <p:cNvGrpSpPr>
            <a:grpSpLocks/>
          </p:cNvGrpSpPr>
          <p:nvPr/>
        </p:nvGrpSpPr>
        <p:grpSpPr bwMode="auto">
          <a:xfrm>
            <a:off x="11411469" y="4149219"/>
            <a:ext cx="360160" cy="526816"/>
            <a:chOff x="3504" y="544"/>
            <a:chExt cx="2287" cy="1855"/>
          </a:xfrm>
        </p:grpSpPr>
        <p:sp>
          <p:nvSpPr>
            <p:cNvPr id="12" name="Line 129">
              <a:extLst>
                <a:ext uri="{FF2B5EF4-FFF2-40B4-BE49-F238E27FC236}">
                  <a16:creationId xmlns:a16="http://schemas.microsoft.com/office/drawing/2014/main" id="{D57F0841-1192-1DD5-6B75-0357E4AC064F}"/>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endParaRPr>
            </a:p>
          </p:txBody>
        </p:sp>
        <p:sp>
          <p:nvSpPr>
            <p:cNvPr id="13" name="Line 130">
              <a:extLst>
                <a:ext uri="{FF2B5EF4-FFF2-40B4-BE49-F238E27FC236}">
                  <a16:creationId xmlns:a16="http://schemas.microsoft.com/office/drawing/2014/main" id="{2B6D297E-FBB6-5D2A-EA9D-6D73297CB8E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grpSp>
      <p:pic>
        <p:nvPicPr>
          <p:cNvPr id="14" name="Picture 13">
            <a:extLst>
              <a:ext uri="{FF2B5EF4-FFF2-40B4-BE49-F238E27FC236}">
                <a16:creationId xmlns:a16="http://schemas.microsoft.com/office/drawing/2014/main" id="{939C1AFA-EB3A-2E22-3C11-CCDBBF01D946}"/>
              </a:ext>
            </a:extLst>
          </p:cNvPr>
          <p:cNvPicPr>
            <a:picLocks noChangeAspect="1"/>
          </p:cNvPicPr>
          <p:nvPr/>
        </p:nvPicPr>
        <p:blipFill>
          <a:blip r:embed="rId3" cstate="email">
            <a:extLst>
              <a:ext uri="{28A0092B-C50C-407E-A947-70E740481C1C}">
                <a14:useLocalDpi xmlns:a14="http://schemas.microsoft.com/office/drawing/2010/main"/>
              </a:ext>
            </a:extLst>
          </a:blip>
          <a:srcRect l="34012" t="24186" r="20203" b="21085"/>
          <a:stretch/>
        </p:blipFill>
        <p:spPr>
          <a:xfrm>
            <a:off x="8029730" y="2085975"/>
            <a:ext cx="3994832" cy="2686050"/>
          </a:xfrm>
          <a:prstGeom prst="rect">
            <a:avLst/>
          </a:prstGeom>
          <a:ln>
            <a:solidFill>
              <a:schemeClr val="tx1"/>
            </a:solidFill>
          </a:ln>
        </p:spPr>
      </p:pic>
    </p:spTree>
    <p:extLst>
      <p:ext uri="{BB962C8B-B14F-4D97-AF65-F5344CB8AC3E}">
        <p14:creationId xmlns:p14="http://schemas.microsoft.com/office/powerpoint/2010/main" val="393617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6953BE-2A29-F319-8C0C-56E5FF078335}"/>
              </a:ext>
            </a:extLst>
          </p:cNvPr>
          <p:cNvSpPr>
            <a:spLocks noGrp="1"/>
          </p:cNvSpPr>
          <p:nvPr>
            <p:ph type="sldNum" sz="quarter" idx="10"/>
          </p:nvPr>
        </p:nvSpPr>
        <p:spPr/>
        <p:txBody>
          <a:bodyPr/>
          <a:lstStyle/>
          <a:p>
            <a:fld id="{F4258245-48BB-4907-851C-CFC557F37E26}" type="slidenum">
              <a:rPr lang="en-US" smtClean="0"/>
              <a:pPr/>
              <a:t>2</a:t>
            </a:fld>
            <a:endParaRPr lang="en-US"/>
          </a:p>
        </p:txBody>
      </p:sp>
      <p:pic>
        <p:nvPicPr>
          <p:cNvPr id="6" name="Picture Placeholder 5">
            <a:extLst>
              <a:ext uri="{FF2B5EF4-FFF2-40B4-BE49-F238E27FC236}">
                <a16:creationId xmlns:a16="http://schemas.microsoft.com/office/drawing/2014/main" id="{E522FF89-549D-E0FB-BF9D-FEC179732190}"/>
              </a:ext>
            </a:extLst>
          </p:cNvPr>
          <p:cNvPicPr>
            <a:picLocks noGrp="1" noChangeAspect="1"/>
          </p:cNvPicPr>
          <p:nvPr>
            <p:ph type="pic" sz="quarter" idx="13"/>
          </p:nvPr>
        </p:nvPicPr>
        <p:blipFill>
          <a:blip r:embed="rId2"/>
          <a:srcRect t="2065" b="2065"/>
          <a:stretch>
            <a:fillRect/>
          </a:stretch>
        </p:blipFill>
        <p:spPr>
          <a:prstGeom prst="rect">
            <a:avLst/>
          </a:prstGeom>
        </p:spPr>
      </p:pic>
      <p:sp>
        <p:nvSpPr>
          <p:cNvPr id="4" name="Rectangle 3">
            <a:extLst>
              <a:ext uri="{FF2B5EF4-FFF2-40B4-BE49-F238E27FC236}">
                <a16:creationId xmlns:a16="http://schemas.microsoft.com/office/drawing/2014/main" id="{E4CB5601-5757-D73E-2B07-958F84FEC4A2}"/>
              </a:ext>
            </a:extLst>
          </p:cNvPr>
          <p:cNvSpPr/>
          <p:nvPr/>
        </p:nvSpPr>
        <p:spPr>
          <a:xfrm>
            <a:off x="249912" y="1125248"/>
            <a:ext cx="7884431" cy="457048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Tahoma" pitchFamily="34" charset="0"/>
                <a:ea typeface="+mn-ea"/>
                <a:cs typeface="+mn-cs"/>
              </a:rPr>
              <a:t>How can this learning be sustained at site?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Operation Manager: Does the SOP explicitly state the critical sequence for removing intermediate CT tower sections (e.g. sling attachment before pin removal)?</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Operation Manager: What mechanisms do you use to independently verify that supervision is effective during high‑risk activities such as lifting and work at height?</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Operation Manager: How do you satisfy yourself that ‘work as done’ in the field matches ‘work as planned’ in work packs and procedures?</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Supervisor: Are you physically present and ensure effective supervisor in all critical lifting and rig-up/rig-down activities?</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Supervisor: What on‑site checks do you personally carry out to confirm that identified controls are implemented, rather than relying solely on desk‑based approvals?</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Supervisor: Has the lifting plan been validated to confirm: Correct number of slings, correct lifting points, Control of redundant/free slings etc.?</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Supervisor: Can the crew correctly explain the safe sequency for carrying the task e.g., for this incident safe sequences for the removal of CTU sections?</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Supervisor: Are deviations from procedures captured, discussed, and corrected, not normalized?</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Supervisor: Are Toolbox Talks focused on critical task steps, not only generic hazards?</a:t>
            </a:r>
          </a:p>
          <a:p>
            <a:pPr>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a:defRPr/>
            </a:pPr>
            <a:r>
              <a:rPr lang="en-US" sz="1200" dirty="0">
                <a:latin typeface="Calibri" panose="020F0502020204030204" pitchFamily="34" charset="0"/>
                <a:ea typeface="Calibri" panose="020F0502020204030204" pitchFamily="34" charset="0"/>
                <a:cs typeface="Calibri" panose="020F0502020204030204" pitchFamily="34" charset="0"/>
              </a:rPr>
              <a:t> </a:t>
            </a:r>
          </a:p>
          <a:p>
            <a:pPr marR="0" lvl="0" algn="l" defTabSz="914400" rtl="0" eaLnBrk="1" fontAlgn="auto" latinLnBrk="0" hangingPunct="1">
              <a:lnSpc>
                <a:spcPct val="100000"/>
              </a:lnSpc>
              <a:spcBef>
                <a:spcPts val="0"/>
              </a:spcBef>
              <a:spcAft>
                <a:spcPts val="0"/>
              </a:spcAft>
              <a:buClrTx/>
              <a:buSzTx/>
              <a:tabLst/>
              <a:defRPr/>
            </a:pPr>
            <a:endParaRPr lang="en-US" sz="1200" dirty="0">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33CC"/>
              </a:solidFill>
              <a:latin typeface="Calibri" panose="020F050202020403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pic>
        <p:nvPicPr>
          <p:cNvPr id="7" name="Picture 6">
            <a:extLst>
              <a:ext uri="{FF2B5EF4-FFF2-40B4-BE49-F238E27FC236}">
                <a16:creationId xmlns:a16="http://schemas.microsoft.com/office/drawing/2014/main" id="{06241978-0C66-27E1-C527-7BBC601FB1B1}"/>
              </a:ext>
            </a:extLst>
          </p:cNvPr>
          <p:cNvPicPr>
            <a:picLocks noChangeAspect="1"/>
          </p:cNvPicPr>
          <p:nvPr/>
        </p:nvPicPr>
        <p:blipFill>
          <a:blip r:embed="rId3"/>
          <a:stretch>
            <a:fillRect/>
          </a:stretch>
        </p:blipFill>
        <p:spPr>
          <a:xfrm>
            <a:off x="11375111" y="4374172"/>
            <a:ext cx="566977" cy="566977"/>
          </a:xfrm>
          <a:prstGeom prst="rect">
            <a:avLst/>
          </a:prstGeom>
        </p:spPr>
      </p:pic>
      <p:sp>
        <p:nvSpPr>
          <p:cNvPr id="3" name="TextBox 2">
            <a:extLst>
              <a:ext uri="{FF2B5EF4-FFF2-40B4-BE49-F238E27FC236}">
                <a16:creationId xmlns:a16="http://schemas.microsoft.com/office/drawing/2014/main" id="{AA7F7D21-EA56-A72D-983C-792FEA0AD67D}"/>
              </a:ext>
            </a:extLst>
          </p:cNvPr>
          <p:cNvSpPr txBox="1"/>
          <p:nvPr/>
        </p:nvSpPr>
        <p:spPr>
          <a:xfrm>
            <a:off x="8134343" y="5229860"/>
            <a:ext cx="3960000" cy="461665"/>
          </a:xfrm>
          <a:prstGeom prst="rect">
            <a:avLst/>
          </a:prstGeom>
          <a:noFill/>
          <a:ln w="12700">
            <a:solidFill>
              <a:schemeClr val="tx1"/>
            </a:solidFill>
          </a:ln>
        </p:spPr>
        <p:txBody>
          <a:bodyPr wrap="square" rtlCol="0">
            <a:spAutoFit/>
          </a:bodyPr>
          <a:lstStyle/>
          <a:p>
            <a:pPr marL="177800" indent="-177800">
              <a:buFont typeface="+mj-lt"/>
              <a:buAutoNum type="arabicPeriod"/>
            </a:pPr>
            <a:r>
              <a:rPr lang="en-US" sz="800" b="1" dirty="0"/>
              <a:t>IS THE WORK PACK CONTENT FIT FOR PURPOSE?</a:t>
            </a:r>
          </a:p>
          <a:p>
            <a:pPr marL="177800" indent="-177800">
              <a:buFont typeface="+mj-lt"/>
              <a:buAutoNum type="arabicPeriod"/>
            </a:pPr>
            <a:endParaRPr lang="en-US" sz="800" b="1" dirty="0"/>
          </a:p>
          <a:p>
            <a:pPr marL="177800" indent="-177800">
              <a:buFont typeface="+mj-lt"/>
              <a:buAutoNum type="arabicPeriod"/>
            </a:pPr>
            <a:r>
              <a:rPr lang="en-US" sz="800" b="1" dirty="0"/>
              <a:t>DOES THE WORK CREW KNOW THEIR ROLE?</a:t>
            </a:r>
          </a:p>
        </p:txBody>
      </p:sp>
    </p:spTree>
    <p:extLst>
      <p:ext uri="{BB962C8B-B14F-4D97-AF65-F5344CB8AC3E}">
        <p14:creationId xmlns:p14="http://schemas.microsoft.com/office/powerpoint/2010/main" val="2393476908"/>
      </p:ext>
    </p:extLst>
  </p:cSld>
  <p:clrMapOvr>
    <a:masterClrMapping/>
  </p:clrMapOvr>
</p:sld>
</file>

<file path=ppt/theme/theme1.xml><?xml version="1.0" encoding="utf-8"?>
<a:theme xmlns:a="http://schemas.openxmlformats.org/drawingml/2006/main" name="Office Theme">
  <a:themeElements>
    <a:clrScheme name="PDO Presentation Template">
      <a:dk1>
        <a:srgbClr val="3F3F3F"/>
      </a:dk1>
      <a:lt1>
        <a:srgbClr val="FFFFFF"/>
      </a:lt1>
      <a:dk2>
        <a:srgbClr val="797979"/>
      </a:dk2>
      <a:lt2>
        <a:srgbClr val="F2F2F2"/>
      </a:lt2>
      <a:accent1>
        <a:srgbClr val="00B477"/>
      </a:accent1>
      <a:accent2>
        <a:srgbClr val="089AA2"/>
      </a:accent2>
      <a:accent3>
        <a:srgbClr val="76DFA5"/>
      </a:accent3>
      <a:accent4>
        <a:srgbClr val="59BDC2"/>
      </a:accent4>
      <a:accent5>
        <a:srgbClr val="ACEBC8"/>
      </a:accent5>
      <a:accent6>
        <a:srgbClr val="9BD7DA"/>
      </a:accent6>
      <a:hlink>
        <a:srgbClr val="3F3F3F"/>
      </a:hlink>
      <a:folHlink>
        <a:srgbClr val="3F3F3F"/>
      </a:folHlink>
    </a:clrScheme>
    <a:fontScheme name="PDO">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92999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75F9B58-19F7-40C3-B3B2-1D46E1A20994}">
  <ds:schemaRefs>
    <ds:schemaRef ds:uri="http://schemas.microsoft.com/sharepoint/v3/contenttype/forms"/>
  </ds:schemaRefs>
</ds:datastoreItem>
</file>

<file path=customXml/itemProps2.xml><?xml version="1.0" encoding="utf-8"?>
<ds:datastoreItem xmlns:ds="http://schemas.openxmlformats.org/officeDocument/2006/customXml" ds:itemID="{686F135A-163D-4032-924F-E13BC7DE111A}"/>
</file>

<file path=customXml/itemProps3.xml><?xml version="1.0" encoding="utf-8"?>
<ds:datastoreItem xmlns:ds="http://schemas.openxmlformats.org/officeDocument/2006/customXml" ds:itemID="{50825C66-9C51-4A4E-9485-028BFCBAB2D6}">
  <ds:schemaRefs>
    <ds:schemaRef ds:uri="http://purl.org/dc/elements/1.1/"/>
    <ds:schemaRef ds:uri="6acbb660-71b5-4324-a582-c3afe10855f5"/>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2701</TotalTime>
  <Words>743</Words>
  <Application>Microsoft Office PowerPoint</Application>
  <PresentationFormat>Widescreen</PresentationFormat>
  <Paragraphs>101</Paragraphs>
  <Slides>2</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vt:i4>
      </vt:variant>
    </vt:vector>
  </HeadingPairs>
  <TitlesOfParts>
    <vt:vector size="16" baseType="lpstr">
      <vt:lpstr>Aptos</vt:lpstr>
      <vt:lpstr>Arial</vt:lpstr>
      <vt:lpstr>Cairo Light</vt:lpstr>
      <vt:lpstr>Calibri</vt:lpstr>
      <vt:lpstr>Gill Sans</vt:lpstr>
      <vt:lpstr>Montserrat</vt:lpstr>
      <vt:lpstr>Open Sans</vt:lpstr>
      <vt:lpstr>Poppins</vt:lpstr>
      <vt:lpstr>Segoe UI</vt:lpstr>
      <vt:lpstr>Tahoma</vt:lpstr>
      <vt:lpstr>Wingdings</vt:lpstr>
      <vt:lpstr>Office Theme</vt:lpstr>
      <vt:lpstr>1_Custom Design</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and Engage 2026 LWC 2 and 3 fall from height</dc:title>
  <dc:creator>Investigation JoT</dc:creator>
  <cp:lastModifiedBy>Rawahi, Ahmed MSE34</cp:lastModifiedBy>
  <cp:revision>29</cp:revision>
  <dcterms:created xsi:type="dcterms:W3CDTF">2025-05-19T09:15:21Z</dcterms:created>
  <dcterms:modified xsi:type="dcterms:W3CDTF">2026-04-15T08:24:43Z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