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7" r:id="rId5"/>
    <p:sldMasterId id="2147483699" r:id="rId6"/>
  </p:sldMasterIdLst>
  <p:notesMasterIdLst>
    <p:notesMasterId r:id="rId9"/>
  </p:notesMasterIdLst>
  <p:sldIdLst>
    <p:sldId id="2147482761" r:id="rId7"/>
    <p:sldId id="21474827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107" d="100"/>
          <a:sy n="107" d="100"/>
        </p:scale>
        <p:origin x="63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DA82A-3C5B-4CB5-988A-8D242DDBC93F}" type="datetimeFigureOut">
              <a:rPr lang="en-US" smtClean="0"/>
              <a:t>15/04/2026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7DD8D-BD81-4383-A327-2E856F9965AE}" type="slidenum">
              <a:rPr lang="en-US" smtClean="0"/>
              <a:t>‹#›</a:t>
            </a:fld>
            <a:endParaRPr lang="en-US"/>
          </a:p>
        </p:txBody>
      </p:sp>
    </p:spTree>
    <p:extLst>
      <p:ext uri="{BB962C8B-B14F-4D97-AF65-F5344CB8AC3E}">
        <p14:creationId xmlns:p14="http://schemas.microsoft.com/office/powerpoint/2010/main" val="33579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2" name="Picture 1" descr="A black background with green dots&#10;&#10;AI-generated content may be incorrect.">
            <a:extLst>
              <a:ext uri="{FF2B5EF4-FFF2-40B4-BE49-F238E27FC236}">
                <a16:creationId xmlns:a16="http://schemas.microsoft.com/office/drawing/2014/main" id="{CCA50FEC-7EBA-945C-59CB-DBC622A95BF9}"/>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pic>
        <p:nvPicPr>
          <p:cNvPr id="10" name="Picture 9">
            <a:extLst>
              <a:ext uri="{FF2B5EF4-FFF2-40B4-BE49-F238E27FC236}">
                <a16:creationId xmlns:a16="http://schemas.microsoft.com/office/drawing/2014/main" id="{77A04745-08B6-2188-B13C-A2214FF0B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4" name="Text Placeholder 6">
            <a:extLst>
              <a:ext uri="{FF2B5EF4-FFF2-40B4-BE49-F238E27FC236}">
                <a16:creationId xmlns:a16="http://schemas.microsoft.com/office/drawing/2014/main" id="{9A299337-0E35-37BF-F260-A337FA0104AF}"/>
              </a:ext>
            </a:extLst>
          </p:cNvPr>
          <p:cNvSpPr>
            <a:spLocks noGrp="1"/>
          </p:cNvSpPr>
          <p:nvPr>
            <p:ph type="body" sz="quarter" idx="10" hasCustomPrompt="1"/>
          </p:nvPr>
        </p:nvSpPr>
        <p:spPr>
          <a:xfrm>
            <a:off x="1311549" y="2518078"/>
            <a:ext cx="7232650" cy="473698"/>
          </a:xfrm>
          <a:prstGeom prst="rect">
            <a:avLst/>
          </a:prstGeom>
        </p:spPr>
        <p:txBody>
          <a:bodyPr>
            <a:normAutofit/>
          </a:bodyPr>
          <a:lstStyle>
            <a:lvl1pPr marL="0" indent="0">
              <a:buNone/>
              <a:defRPr sz="2800">
                <a:solidFill>
                  <a:schemeClr val="tx1"/>
                </a:solidFill>
              </a:defRPr>
            </a:lvl1pPr>
          </a:lstStyle>
          <a:p>
            <a:r>
              <a:rPr lang="en-GB" dirty="0"/>
              <a:t>Standard Investigation Report</a:t>
            </a:r>
            <a:endParaRPr lang="en-US" dirty="0"/>
          </a:p>
        </p:txBody>
      </p:sp>
      <p:sp>
        <p:nvSpPr>
          <p:cNvPr id="5" name="Title 7">
            <a:extLst>
              <a:ext uri="{FF2B5EF4-FFF2-40B4-BE49-F238E27FC236}">
                <a16:creationId xmlns:a16="http://schemas.microsoft.com/office/drawing/2014/main" id="{FBD3D284-93DC-AE9D-60B6-E486CA75880E}"/>
              </a:ext>
            </a:extLst>
          </p:cNvPr>
          <p:cNvSpPr>
            <a:spLocks noGrp="1"/>
          </p:cNvSpPr>
          <p:nvPr>
            <p:ph type="title" hasCustomPrompt="1"/>
          </p:nvPr>
        </p:nvSpPr>
        <p:spPr>
          <a:xfrm>
            <a:off x="1311549" y="1582768"/>
            <a:ext cx="10515600" cy="906533"/>
          </a:xfrm>
          <a:prstGeom prst="rect">
            <a:avLst/>
          </a:prstGeom>
        </p:spPr>
        <p:txBody>
          <a:bodyPr/>
          <a:lstStyle>
            <a:lvl1pPr>
              <a:defRPr b="1">
                <a:solidFill>
                  <a:schemeClr val="accent1"/>
                </a:solidFill>
              </a:defRPr>
            </a:lvl1pPr>
          </a:lstStyle>
          <a:p>
            <a:r>
              <a:rPr lang="en-US" kern="100" dirty="0">
                <a:latin typeface="Aptos" panose="020B0004020202020204" pitchFamily="34" charset="0"/>
                <a:ea typeface="Times New Roman" panose="02020603050405020304" pitchFamily="18" charset="0"/>
                <a:cs typeface="Times New Roman" panose="02020603050405020304" pitchFamily="18" charset="0"/>
              </a:rPr>
              <a:t>Incident Title – Incident No - Date</a:t>
            </a:r>
            <a:endParaRPr lang="en-US" dirty="0"/>
          </a:p>
        </p:txBody>
      </p:sp>
      <p:sp>
        <p:nvSpPr>
          <p:cNvPr id="9" name="Text Placeholder 22">
            <a:extLst>
              <a:ext uri="{FF2B5EF4-FFF2-40B4-BE49-F238E27FC236}">
                <a16:creationId xmlns:a16="http://schemas.microsoft.com/office/drawing/2014/main" id="{AA3BF36E-E69E-2262-8565-68584C064CAC}"/>
              </a:ext>
            </a:extLst>
          </p:cNvPr>
          <p:cNvSpPr>
            <a:spLocks noGrp="1"/>
          </p:cNvSpPr>
          <p:nvPr>
            <p:ph type="body" sz="quarter" idx="12" hasCustomPrompt="1"/>
          </p:nvPr>
        </p:nvSpPr>
        <p:spPr>
          <a:xfrm>
            <a:off x="1311549" y="3020553"/>
            <a:ext cx="7232650" cy="387004"/>
          </a:xfrm>
          <a:prstGeom prst="rect">
            <a:avLst/>
          </a:prstGeom>
        </p:spPr>
        <p:txBody>
          <a:bodyPr>
            <a:normAutofit/>
          </a:bodyPr>
          <a:lstStyle>
            <a:lvl1pPr marL="0" indent="0">
              <a:buNone/>
              <a:defRPr sz="2000">
                <a:solidFill>
                  <a:schemeClr val="tx1"/>
                </a:solidFill>
              </a:defRPr>
            </a:lvl1pPr>
          </a:lstStyle>
          <a:p>
            <a:pPr lvl="0"/>
            <a:r>
              <a:rPr lang="en-US" dirty="0"/>
              <a:t>Report Date </a:t>
            </a:r>
          </a:p>
        </p:txBody>
      </p:sp>
      <p:sp>
        <p:nvSpPr>
          <p:cNvPr id="13" name="Picture Placeholder 12">
            <a:extLst>
              <a:ext uri="{FF2B5EF4-FFF2-40B4-BE49-F238E27FC236}">
                <a16:creationId xmlns:a16="http://schemas.microsoft.com/office/drawing/2014/main" id="{C732ADAA-B981-A96D-6A76-07F6CD08E04D}"/>
              </a:ext>
            </a:extLst>
          </p:cNvPr>
          <p:cNvSpPr>
            <a:spLocks noGrp="1"/>
          </p:cNvSpPr>
          <p:nvPr>
            <p:ph type="pic" sz="quarter" idx="13" hasCustomPrompt="1"/>
          </p:nvPr>
        </p:nvSpPr>
        <p:spPr>
          <a:xfrm>
            <a:off x="8051800" y="3533775"/>
            <a:ext cx="3941763" cy="3178175"/>
          </a:xfrm>
          <a:prstGeom prst="rect">
            <a:avLst/>
          </a:prstGeom>
        </p:spPr>
        <p:txBody>
          <a:bodyPr/>
          <a:lstStyle>
            <a:lvl1pPr>
              <a:defRPr sz="2400"/>
            </a:lvl1pPr>
          </a:lstStyle>
          <a:p>
            <a:r>
              <a:rPr lang="en-GB" dirty="0"/>
              <a:t>Incident Photo</a:t>
            </a:r>
            <a:endParaRPr lang="en-US" dirty="0"/>
          </a:p>
        </p:txBody>
      </p:sp>
    </p:spTree>
    <p:extLst>
      <p:ext uri="{BB962C8B-B14F-4D97-AF65-F5344CB8AC3E}">
        <p14:creationId xmlns:p14="http://schemas.microsoft.com/office/powerpoint/2010/main" val="3507347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B22280FC-7B50-D432-7029-35F9D9A732BD}"/>
              </a:ext>
            </a:extLst>
          </p:cNvPr>
          <p:cNvSpPr/>
          <p:nvPr userDrawn="1"/>
        </p:nvSpPr>
        <p:spPr>
          <a:xfrm rot="10800000">
            <a:off x="1600200" y="723720"/>
            <a:ext cx="10591800" cy="613428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dirty="0">
              <a:solidFill>
                <a:schemeClr val="lt1"/>
              </a:solidFill>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C8A83F7C-68FF-0E0B-491D-61448AF8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8" name="Text Placeholder 6">
            <a:extLst>
              <a:ext uri="{FF2B5EF4-FFF2-40B4-BE49-F238E27FC236}">
                <a16:creationId xmlns:a16="http://schemas.microsoft.com/office/drawing/2014/main" id="{7CCA8FB0-C1B2-2647-F366-88709BF68BD3}"/>
              </a:ext>
            </a:extLst>
          </p:cNvPr>
          <p:cNvSpPr>
            <a:spLocks noGrp="1"/>
          </p:cNvSpPr>
          <p:nvPr>
            <p:ph type="body" sz="quarter" idx="10" hasCustomPrompt="1"/>
          </p:nvPr>
        </p:nvSpPr>
        <p:spPr>
          <a:xfrm>
            <a:off x="2607297" y="3633168"/>
            <a:ext cx="7232650" cy="835025"/>
          </a:xfrm>
          <a:prstGeom prst="rect">
            <a:avLst/>
          </a:prstGeom>
        </p:spPr>
        <p:txBody>
          <a:bodyPr>
            <a:normAutofit/>
          </a:bodyPr>
          <a:lstStyle>
            <a:lvl1pPr marL="0" indent="0">
              <a:buNone/>
              <a:defRPr sz="2800">
                <a:solidFill>
                  <a:schemeClr val="bg1"/>
                </a:solidFill>
              </a:defRPr>
            </a:lvl1pPr>
          </a:lstStyle>
          <a:p>
            <a:pPr lvl="0"/>
            <a:r>
              <a:rPr lang="en-US" dirty="0"/>
              <a:t>Subtitle Here</a:t>
            </a:r>
          </a:p>
        </p:txBody>
      </p:sp>
      <p:sp>
        <p:nvSpPr>
          <p:cNvPr id="9" name="Title 7">
            <a:extLst>
              <a:ext uri="{FF2B5EF4-FFF2-40B4-BE49-F238E27FC236}">
                <a16:creationId xmlns:a16="http://schemas.microsoft.com/office/drawing/2014/main" id="{72A5D44D-7E10-0876-6EF4-6D45195058BC}"/>
              </a:ext>
            </a:extLst>
          </p:cNvPr>
          <p:cNvSpPr>
            <a:spLocks noGrp="1"/>
          </p:cNvSpPr>
          <p:nvPr>
            <p:ph type="title" hasCustomPrompt="1"/>
          </p:nvPr>
        </p:nvSpPr>
        <p:spPr>
          <a:xfrm>
            <a:off x="2607365" y="2713382"/>
            <a:ext cx="8912089" cy="906533"/>
          </a:xfrm>
          <a:prstGeom prst="rect">
            <a:avLst/>
          </a:prstGeom>
        </p:spPr>
        <p:txBody>
          <a:bodyPr/>
          <a:lstStyle>
            <a:lvl1pPr>
              <a:defRPr b="1">
                <a:solidFill>
                  <a:schemeClr val="bg1"/>
                </a:solidFill>
              </a:defRPr>
            </a:lvl1pPr>
          </a:lstStyle>
          <a:p>
            <a:r>
              <a:rPr lang="en-US" dirty="0"/>
              <a:t>Presentation Title </a:t>
            </a:r>
          </a:p>
        </p:txBody>
      </p:sp>
      <p:sp>
        <p:nvSpPr>
          <p:cNvPr id="10" name="Text Placeholder 22">
            <a:extLst>
              <a:ext uri="{FF2B5EF4-FFF2-40B4-BE49-F238E27FC236}">
                <a16:creationId xmlns:a16="http://schemas.microsoft.com/office/drawing/2014/main" id="{8446CA03-AF7D-4833-4EE9-23EFAAA527CA}"/>
              </a:ext>
            </a:extLst>
          </p:cNvPr>
          <p:cNvSpPr>
            <a:spLocks noGrp="1"/>
          </p:cNvSpPr>
          <p:nvPr>
            <p:ph type="body" sz="quarter" idx="11" hasCustomPrompt="1"/>
          </p:nvPr>
        </p:nvSpPr>
        <p:spPr>
          <a:xfrm>
            <a:off x="2607297" y="4900614"/>
            <a:ext cx="7232650" cy="387004"/>
          </a:xfrm>
          <a:prstGeom prst="rect">
            <a:avLst/>
          </a:prstGeom>
        </p:spPr>
        <p:txBody>
          <a:bodyPr>
            <a:normAutofit/>
          </a:bodyPr>
          <a:lstStyle>
            <a:lvl1pPr marL="0" indent="0">
              <a:buNone/>
              <a:defRPr sz="2000" b="1">
                <a:solidFill>
                  <a:schemeClr val="bg1"/>
                </a:solidFill>
              </a:defRPr>
            </a:lvl1pPr>
          </a:lstStyle>
          <a:p>
            <a:pPr lvl="0"/>
            <a:r>
              <a:rPr lang="en-US" dirty="0"/>
              <a:t>Presenter Name </a:t>
            </a:r>
          </a:p>
        </p:txBody>
      </p:sp>
      <p:sp>
        <p:nvSpPr>
          <p:cNvPr id="11" name="Text Placeholder 22">
            <a:extLst>
              <a:ext uri="{FF2B5EF4-FFF2-40B4-BE49-F238E27FC236}">
                <a16:creationId xmlns:a16="http://schemas.microsoft.com/office/drawing/2014/main" id="{71B62587-DBA6-48DC-8276-A1DA718B78B3}"/>
              </a:ext>
            </a:extLst>
          </p:cNvPr>
          <p:cNvSpPr>
            <a:spLocks noGrp="1"/>
          </p:cNvSpPr>
          <p:nvPr>
            <p:ph type="body" sz="quarter" idx="12" hasCustomPrompt="1"/>
          </p:nvPr>
        </p:nvSpPr>
        <p:spPr>
          <a:xfrm>
            <a:off x="2607297" y="5300871"/>
            <a:ext cx="7232650" cy="387004"/>
          </a:xfrm>
          <a:prstGeom prst="rect">
            <a:avLst/>
          </a:prstGeom>
        </p:spPr>
        <p:txBody>
          <a:bodyPr>
            <a:normAutofit/>
          </a:bodyPr>
          <a:lstStyle>
            <a:lvl1pPr marL="0" indent="0">
              <a:buNone/>
              <a:defRPr sz="2000">
                <a:solidFill>
                  <a:schemeClr val="bg1"/>
                </a:solidFill>
              </a:defRPr>
            </a:lvl1pPr>
          </a:lstStyle>
          <a:p>
            <a:pPr lvl="0"/>
            <a:r>
              <a:rPr lang="en-US" dirty="0"/>
              <a:t>DD Month YYYY</a:t>
            </a:r>
          </a:p>
        </p:txBody>
      </p:sp>
    </p:spTree>
    <p:extLst>
      <p:ext uri="{BB962C8B-B14F-4D97-AF65-F5344CB8AC3E}">
        <p14:creationId xmlns:p14="http://schemas.microsoft.com/office/powerpoint/2010/main" val="1122555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ose">
    <p:spTree>
      <p:nvGrpSpPr>
        <p:cNvPr id="1" name=""/>
        <p:cNvGrpSpPr/>
        <p:nvPr/>
      </p:nvGrpSpPr>
      <p:grpSpPr>
        <a:xfrm>
          <a:off x="0" y="0"/>
          <a:ext cx="0" cy="0"/>
          <a:chOff x="0" y="0"/>
          <a:chExt cx="0" cy="0"/>
        </a:xfrm>
      </p:grpSpPr>
      <p:pic>
        <p:nvPicPr>
          <p:cNvPr id="2" name="Picture 1" descr="A black background with green dots&#10;&#10;AI-generated content may be incorrect.">
            <a:extLst>
              <a:ext uri="{FF2B5EF4-FFF2-40B4-BE49-F238E27FC236}">
                <a16:creationId xmlns:a16="http://schemas.microsoft.com/office/drawing/2014/main" id="{46ACA7FA-41E2-D39D-7C18-CCD45928380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sp>
        <p:nvSpPr>
          <p:cNvPr id="6" name="Freeform 41">
            <a:extLst>
              <a:ext uri="{FF2B5EF4-FFF2-40B4-BE49-F238E27FC236}">
                <a16:creationId xmlns:a16="http://schemas.microsoft.com/office/drawing/2014/main" id="{A74EB418-B933-F7A5-1A8C-996462DCEB3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7" name="Picture 6">
            <a:extLst>
              <a:ext uri="{FF2B5EF4-FFF2-40B4-BE49-F238E27FC236}">
                <a16:creationId xmlns:a16="http://schemas.microsoft.com/office/drawing/2014/main" id="{27414D02-5AB5-94DB-FADD-7CFD88292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grpSp>
        <p:nvGrpSpPr>
          <p:cNvPr id="21" name="Group 20">
            <a:extLst>
              <a:ext uri="{FF2B5EF4-FFF2-40B4-BE49-F238E27FC236}">
                <a16:creationId xmlns:a16="http://schemas.microsoft.com/office/drawing/2014/main" id="{15B1BFDA-651B-FD75-8573-5E1D7AFC0041}"/>
              </a:ext>
            </a:extLst>
          </p:cNvPr>
          <p:cNvGrpSpPr/>
          <p:nvPr userDrawn="1"/>
        </p:nvGrpSpPr>
        <p:grpSpPr>
          <a:xfrm>
            <a:off x="-595220" y="2451645"/>
            <a:ext cx="13382437" cy="2561518"/>
            <a:chOff x="-57087" y="2030070"/>
            <a:chExt cx="14061113" cy="1162810"/>
          </a:xfrm>
        </p:grpSpPr>
        <p:sp>
          <p:nvSpPr>
            <p:cNvPr id="22" name="Freeform 41">
              <a:extLst>
                <a:ext uri="{FF2B5EF4-FFF2-40B4-BE49-F238E27FC236}">
                  <a16:creationId xmlns:a16="http://schemas.microsoft.com/office/drawing/2014/main" id="{C95A9EEB-FAF0-95A8-2AF5-50D11F9E5C34}"/>
                </a:ext>
              </a:extLst>
            </p:cNvPr>
            <p:cNvSpPr/>
            <p:nvPr/>
          </p:nvSpPr>
          <p:spPr>
            <a:xfrm>
              <a:off x="1553111" y="2030070"/>
              <a:ext cx="10840720" cy="1162810"/>
            </a:xfrm>
            <a:prstGeom prst="roundRect">
              <a:avLst>
                <a:gd name="adj" fmla="val 9976"/>
              </a:avLst>
            </a:pr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200" b="1" dirty="0"/>
                <a:t>Building a Sustainable and Low-Carbon Future </a:t>
              </a:r>
            </a:p>
            <a:p>
              <a:pPr algn="ctr"/>
              <a:r>
                <a:rPr lang="en-US" sz="3200" b="1" dirty="0"/>
                <a:t>to </a:t>
              </a:r>
              <a:r>
                <a:rPr lang="en-US" sz="3200" b="1" dirty="0" err="1"/>
                <a:t>Maximise</a:t>
              </a:r>
              <a:r>
                <a:rPr lang="en-US" sz="3200" b="1" dirty="0"/>
                <a:t> Value for Oman</a:t>
              </a:r>
              <a:endParaRPr lang="en-OM" sz="3200" b="1" dirty="0"/>
            </a:p>
          </p:txBody>
        </p:sp>
        <p:sp>
          <p:nvSpPr>
            <p:cNvPr id="23" name="Rectangle 22">
              <a:extLst>
                <a:ext uri="{FF2B5EF4-FFF2-40B4-BE49-F238E27FC236}">
                  <a16:creationId xmlns:a16="http://schemas.microsoft.com/office/drawing/2014/main" id="{5AD978F0-93B6-96A1-FFFE-4774532182A8}"/>
                </a:ext>
              </a:extLst>
            </p:cNvPr>
            <p:cNvSpPr/>
            <p:nvPr/>
          </p:nvSpPr>
          <p:spPr>
            <a:xfrm>
              <a:off x="-57087" y="2166079"/>
              <a:ext cx="14061113" cy="475451"/>
            </a:xfrm>
            <a:prstGeom prst="rect">
              <a:avLst/>
            </a:prstGeom>
          </p:spPr>
          <p:txBody>
            <a:bodyPr wrap="square">
              <a:spAutoFit/>
            </a:bodyPr>
            <a:lstStyle/>
            <a:p>
              <a:pPr algn="ctr">
                <a:lnSpc>
                  <a:spcPts val="3500"/>
                </a:lnSpc>
              </a:pPr>
              <a:endParaRPr lang="id-ID" sz="1600" b="1" dirty="0">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grpSp>
      <p:sp>
        <p:nvSpPr>
          <p:cNvPr id="24" name="TextBox 23">
            <a:extLst>
              <a:ext uri="{FF2B5EF4-FFF2-40B4-BE49-F238E27FC236}">
                <a16:creationId xmlns:a16="http://schemas.microsoft.com/office/drawing/2014/main" id="{E36F1ADA-6953-0FB4-B975-A6358B31DC8F}"/>
              </a:ext>
            </a:extLst>
          </p:cNvPr>
          <p:cNvSpPr txBox="1"/>
          <p:nvPr userDrawn="1"/>
        </p:nvSpPr>
        <p:spPr>
          <a:xfrm>
            <a:off x="4319269" y="1266225"/>
            <a:ext cx="3553460" cy="646331"/>
          </a:xfrm>
          <a:prstGeom prst="rect">
            <a:avLst/>
          </a:prstGeom>
          <a:noFill/>
        </p:spPr>
        <p:txBody>
          <a:bodyPr wrap="square" rtlCol="0">
            <a:spAutoFit/>
          </a:bodyPr>
          <a:lstStyle/>
          <a:p>
            <a:pPr algn="ctr"/>
            <a:r>
              <a:rPr lang="en-US" sz="3600" b="1" dirty="0">
                <a:solidFill>
                  <a:srgbClr val="00B477"/>
                </a:solidFill>
                <a:latin typeface="Segoe UI" panose="020B0502040204020203" pitchFamily="34" charset="0"/>
                <a:cs typeface="Segoe UI" panose="020B0502040204020203" pitchFamily="34" charset="0"/>
              </a:rPr>
              <a:t>Our Purpose </a:t>
            </a:r>
          </a:p>
        </p:txBody>
      </p:sp>
      <p:sp>
        <p:nvSpPr>
          <p:cNvPr id="3" name="Slide Number Placeholder 2">
            <a:extLst>
              <a:ext uri="{FF2B5EF4-FFF2-40B4-BE49-F238E27FC236}">
                <a16:creationId xmlns:a16="http://schemas.microsoft.com/office/drawing/2014/main" id="{49D849EB-DE31-7486-7B69-F0FA398F3398}"/>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155729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e Values">
    <p:spTree>
      <p:nvGrpSpPr>
        <p:cNvPr id="1" name=""/>
        <p:cNvGrpSpPr/>
        <p:nvPr/>
      </p:nvGrpSpPr>
      <p:grpSpPr>
        <a:xfrm>
          <a:off x="0" y="0"/>
          <a:ext cx="0" cy="0"/>
          <a:chOff x="0" y="0"/>
          <a:chExt cx="0" cy="0"/>
        </a:xfrm>
      </p:grpSpPr>
      <p:pic>
        <p:nvPicPr>
          <p:cNvPr id="6" name="Picture 5" descr="A black background with green dots&#10;&#10;AI-generated content may be incorrect.">
            <a:extLst>
              <a:ext uri="{FF2B5EF4-FFF2-40B4-BE49-F238E27FC236}">
                <a16:creationId xmlns:a16="http://schemas.microsoft.com/office/drawing/2014/main" id="{6E65F0D5-AB3E-0347-7B14-66647641613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sp>
        <p:nvSpPr>
          <p:cNvPr id="7" name="Rectangle: Rounded Corners 6">
            <a:extLst>
              <a:ext uri="{FF2B5EF4-FFF2-40B4-BE49-F238E27FC236}">
                <a16:creationId xmlns:a16="http://schemas.microsoft.com/office/drawing/2014/main" id="{CA8193DF-B34C-B2B6-045B-6BB603F7C179}"/>
              </a:ext>
            </a:extLst>
          </p:cNvPr>
          <p:cNvSpPr/>
          <p:nvPr userDrawn="1"/>
        </p:nvSpPr>
        <p:spPr>
          <a:xfrm>
            <a:off x="8653341" y="3184500"/>
            <a:ext cx="2384091" cy="2808200"/>
          </a:xfrm>
          <a:prstGeom prst="roundRect">
            <a:avLst>
              <a:gd name="adj" fmla="val 118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E5D534B-F3DC-D127-E43C-03D4F77B879D}"/>
              </a:ext>
            </a:extLst>
          </p:cNvPr>
          <p:cNvSpPr/>
          <p:nvPr userDrawn="1"/>
        </p:nvSpPr>
        <p:spPr>
          <a:xfrm>
            <a:off x="4903955" y="3184500"/>
            <a:ext cx="2384091" cy="2808200"/>
          </a:xfrm>
          <a:prstGeom prst="roundRect">
            <a:avLst>
              <a:gd name="adj" fmla="val 118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44345F-9F6A-B9EA-27A5-64D5DCCF3CCD}"/>
              </a:ext>
            </a:extLst>
          </p:cNvPr>
          <p:cNvSpPr txBox="1"/>
          <p:nvPr userDrawn="1"/>
        </p:nvSpPr>
        <p:spPr>
          <a:xfrm>
            <a:off x="2429684" y="1371618"/>
            <a:ext cx="7332632" cy="1323439"/>
          </a:xfrm>
          <a:prstGeom prst="rect">
            <a:avLst/>
          </a:prstGeom>
          <a:noFill/>
        </p:spPr>
        <p:txBody>
          <a:bodyPr wrap="square" rtlCol="0">
            <a:spAutoFit/>
          </a:bodyPr>
          <a:lstStyle/>
          <a:p>
            <a:pPr algn="ctr"/>
            <a:r>
              <a:rPr lang="en-US" sz="3200" b="1" dirty="0">
                <a:solidFill>
                  <a:srgbClr val="00B477"/>
                </a:solidFill>
                <a:latin typeface="Segoe UI" panose="020B0502040204020203" pitchFamily="34" charset="0"/>
                <a:cs typeface="Segoe UI" panose="020B0502040204020203" pitchFamily="34" charset="0"/>
              </a:rPr>
              <a:t>Our Core Values </a:t>
            </a:r>
          </a:p>
          <a:p>
            <a:pPr algn="ctr"/>
            <a:r>
              <a:rPr lang="en-US" sz="2400" dirty="0">
                <a:solidFill>
                  <a:srgbClr val="00B477"/>
                </a:solidFill>
                <a:latin typeface="Segoe UI" panose="020B0502040204020203" pitchFamily="34" charset="0"/>
                <a:cs typeface="Segoe UI" panose="020B0502040204020203" pitchFamily="34" charset="0"/>
              </a:rPr>
              <a:t>remain at the heart of everything we do in PDO, throughout our Journey of Transformation</a:t>
            </a:r>
          </a:p>
        </p:txBody>
      </p:sp>
      <p:sp>
        <p:nvSpPr>
          <p:cNvPr id="10" name="Freeform 41">
            <a:extLst>
              <a:ext uri="{FF2B5EF4-FFF2-40B4-BE49-F238E27FC236}">
                <a16:creationId xmlns:a16="http://schemas.microsoft.com/office/drawing/2014/main" id="{958F0023-BA1B-48E0-D6C8-6D9AD0E27B45}"/>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11" name="Picture 10">
            <a:extLst>
              <a:ext uri="{FF2B5EF4-FFF2-40B4-BE49-F238E27FC236}">
                <a16:creationId xmlns:a16="http://schemas.microsoft.com/office/drawing/2014/main" id="{815FD467-8D5C-2D48-750A-13E8E5F1BE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2" name="Rectangle: Rounded Corners 11">
            <a:extLst>
              <a:ext uri="{FF2B5EF4-FFF2-40B4-BE49-F238E27FC236}">
                <a16:creationId xmlns:a16="http://schemas.microsoft.com/office/drawing/2014/main" id="{69F297DB-B7C2-4148-1E62-A1B2F245735C}"/>
              </a:ext>
            </a:extLst>
          </p:cNvPr>
          <p:cNvSpPr/>
          <p:nvPr userDrawn="1"/>
        </p:nvSpPr>
        <p:spPr>
          <a:xfrm>
            <a:off x="1153099" y="3105241"/>
            <a:ext cx="2384091" cy="2808200"/>
          </a:xfrm>
          <a:prstGeom prst="roundRect">
            <a:avLst>
              <a:gd name="adj" fmla="val 118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B7CAA7E-F907-998E-57B9-C6348D944363}"/>
              </a:ext>
            </a:extLst>
          </p:cNvPr>
          <p:cNvGrpSpPr/>
          <p:nvPr userDrawn="1"/>
        </p:nvGrpSpPr>
        <p:grpSpPr>
          <a:xfrm>
            <a:off x="0" y="4511848"/>
            <a:ext cx="12192001" cy="820999"/>
            <a:chOff x="-1" y="5180845"/>
            <a:chExt cx="12192001" cy="820999"/>
          </a:xfrm>
        </p:grpSpPr>
        <p:cxnSp>
          <p:nvCxnSpPr>
            <p:cNvPr id="14" name="Straight Connector 13">
              <a:extLst>
                <a:ext uri="{FF2B5EF4-FFF2-40B4-BE49-F238E27FC236}">
                  <a16:creationId xmlns:a16="http://schemas.microsoft.com/office/drawing/2014/main" id="{62C97868-CB3F-7724-1BF8-CE7EA5BFB60D}"/>
                </a:ext>
              </a:extLst>
            </p:cNvPr>
            <p:cNvCxnSpPr>
              <a:cxnSpLocks/>
            </p:cNvCxnSpPr>
            <p:nvPr/>
          </p:nvCxnSpPr>
          <p:spPr>
            <a:xfrm>
              <a:off x="-1" y="5257597"/>
              <a:ext cx="12192001" cy="0"/>
            </a:xfrm>
            <a:prstGeom prst="line">
              <a:avLst/>
            </a:prstGeom>
            <a:ln w="12700">
              <a:solidFill>
                <a:schemeClr val="accent1">
                  <a:lumMod val="40000"/>
                  <a:lumOff val="60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54E8CE9-DA1E-4DCB-E04F-9D6C76870C2C}"/>
                </a:ext>
              </a:extLst>
            </p:cNvPr>
            <p:cNvGrpSpPr/>
            <p:nvPr/>
          </p:nvGrpSpPr>
          <p:grpSpPr>
            <a:xfrm>
              <a:off x="1510021" y="5180845"/>
              <a:ext cx="9161708" cy="156207"/>
              <a:chOff x="1678813" y="5180845"/>
              <a:chExt cx="9161708" cy="156207"/>
            </a:xfrm>
          </p:grpSpPr>
          <p:sp>
            <p:nvSpPr>
              <p:cNvPr id="19" name="Rectangle: Rounded Corners 18">
                <a:extLst>
                  <a:ext uri="{FF2B5EF4-FFF2-40B4-BE49-F238E27FC236}">
                    <a16:creationId xmlns:a16="http://schemas.microsoft.com/office/drawing/2014/main" id="{1AB6492C-D7ED-33B9-8202-A7FB5D8FB4DB}"/>
                  </a:ext>
                </a:extLst>
              </p:cNvPr>
              <p:cNvSpPr/>
              <p:nvPr/>
            </p:nvSpPr>
            <p:spPr>
              <a:xfrm>
                <a:off x="1903669" y="5188948"/>
                <a:ext cx="1434874" cy="146304"/>
              </a:xfrm>
              <a:prstGeom prst="roundRect">
                <a:avLst>
                  <a:gd name="adj" fmla="val 50000"/>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9A2E882-07D4-784C-EB51-69B37E999489}"/>
                  </a:ext>
                </a:extLst>
              </p:cNvPr>
              <p:cNvSpPr/>
              <p:nvPr/>
            </p:nvSpPr>
            <p:spPr>
              <a:xfrm>
                <a:off x="1678813" y="5187148"/>
                <a:ext cx="149904" cy="149904"/>
              </a:xfrm>
              <a:prstGeom prst="ellipse">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B5DF72F3-9C4A-3897-6EB4-A20A99AF5197}"/>
                  </a:ext>
                </a:extLst>
              </p:cNvPr>
              <p:cNvSpPr/>
              <p:nvPr/>
            </p:nvSpPr>
            <p:spPr>
              <a:xfrm>
                <a:off x="5659047" y="5182645"/>
                <a:ext cx="1434874" cy="146304"/>
              </a:xfrm>
              <a:prstGeom prst="roundRect">
                <a:avLst>
                  <a:gd name="adj" fmla="val 50000"/>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CAC10A6-B62D-041E-2C0E-1559E28001C0}"/>
                  </a:ext>
                </a:extLst>
              </p:cNvPr>
              <p:cNvSpPr/>
              <p:nvPr/>
            </p:nvSpPr>
            <p:spPr>
              <a:xfrm>
                <a:off x="5434191" y="5180845"/>
                <a:ext cx="149904" cy="149904"/>
              </a:xfrm>
              <a:prstGeom prst="ellipse">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2A8369A-ED95-C5FB-CDA4-B34C89DAEB44}"/>
                  </a:ext>
                </a:extLst>
              </p:cNvPr>
              <p:cNvSpPr/>
              <p:nvPr/>
            </p:nvSpPr>
            <p:spPr>
              <a:xfrm>
                <a:off x="9405647" y="5184445"/>
                <a:ext cx="1434874" cy="146304"/>
              </a:xfrm>
              <a:prstGeom prst="roundRect">
                <a:avLst>
                  <a:gd name="adj" fmla="val 50000"/>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127AFD-A129-E962-4787-817A172747B3}"/>
                  </a:ext>
                </a:extLst>
              </p:cNvPr>
              <p:cNvSpPr/>
              <p:nvPr/>
            </p:nvSpPr>
            <p:spPr>
              <a:xfrm>
                <a:off x="9180791" y="5182645"/>
                <a:ext cx="149904" cy="149904"/>
              </a:xfrm>
              <a:prstGeom prst="ellipse">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1A74ED3-DBF6-4C24-B641-C1636A54A018}"/>
                </a:ext>
              </a:extLst>
            </p:cNvPr>
            <p:cNvSpPr txBox="1"/>
            <p:nvPr/>
          </p:nvSpPr>
          <p:spPr>
            <a:xfrm>
              <a:off x="1114927" y="5478624"/>
              <a:ext cx="2460435" cy="523220"/>
            </a:xfrm>
            <a:prstGeom prst="rect">
              <a:avLst/>
            </a:prstGeom>
            <a:noFill/>
          </p:spPr>
          <p:txBody>
            <a:bodyPr wrap="square" rtlCol="0">
              <a:spAutoFit/>
            </a:bodyPr>
            <a:lstStyle/>
            <a:p>
              <a:pPr algn="ctr"/>
              <a:r>
                <a:rPr lang="en-US" sz="2800" b="1" dirty="0">
                  <a:latin typeface="Segoe UI" panose="020B0502040204020203" pitchFamily="34" charset="0"/>
                  <a:ea typeface="Roboto Black" panose="02000000000000000000" pitchFamily="2" charset="0"/>
                  <a:cs typeface="Segoe UI" panose="020B0502040204020203" pitchFamily="34" charset="0"/>
                </a:rPr>
                <a:t>Honesty </a:t>
              </a:r>
              <a:r>
                <a:rPr lang="id-ID" sz="2800" b="1" dirty="0">
                  <a:latin typeface="Segoe UI" panose="020B0502040204020203" pitchFamily="34" charset="0"/>
                  <a:ea typeface="Roboto Black" panose="02000000000000000000" pitchFamily="2" charset="0"/>
                  <a:cs typeface="Segoe UI" panose="020B0502040204020203" pitchFamily="34" charset="0"/>
                </a:rPr>
                <a:t> </a:t>
              </a:r>
            </a:p>
          </p:txBody>
        </p:sp>
        <p:sp>
          <p:nvSpPr>
            <p:cNvPr id="17" name="TextBox 16">
              <a:extLst>
                <a:ext uri="{FF2B5EF4-FFF2-40B4-BE49-F238E27FC236}">
                  <a16:creationId xmlns:a16="http://schemas.microsoft.com/office/drawing/2014/main" id="{70386918-A269-693E-E1A6-191772C2162C}"/>
                </a:ext>
              </a:extLst>
            </p:cNvPr>
            <p:cNvSpPr txBox="1"/>
            <p:nvPr/>
          </p:nvSpPr>
          <p:spPr>
            <a:xfrm>
              <a:off x="4864311" y="5478624"/>
              <a:ext cx="2460435" cy="523220"/>
            </a:xfrm>
            <a:prstGeom prst="rect">
              <a:avLst/>
            </a:prstGeom>
            <a:noFill/>
          </p:spPr>
          <p:txBody>
            <a:bodyPr wrap="square" rtlCol="0">
              <a:spAutoFit/>
            </a:bodyPr>
            <a:lstStyle/>
            <a:p>
              <a:pPr algn="ctr"/>
              <a:r>
                <a:rPr lang="en-US" sz="2800" b="1" dirty="0">
                  <a:latin typeface="Segoe UI" panose="020B0502040204020203" pitchFamily="34" charset="0"/>
                  <a:ea typeface="Roboto Black" panose="02000000000000000000" pitchFamily="2" charset="0"/>
                  <a:cs typeface="Segoe UI" panose="020B0502040204020203" pitchFamily="34" charset="0"/>
                </a:rPr>
                <a:t>Integrity </a:t>
              </a:r>
              <a:endParaRPr lang="id-ID" sz="2800" b="1" dirty="0">
                <a:latin typeface="Segoe UI" panose="020B0502040204020203" pitchFamily="34" charset="0"/>
                <a:ea typeface="Roboto Black" panose="02000000000000000000" pitchFamily="2" charset="0"/>
                <a:cs typeface="Segoe UI" panose="020B0502040204020203" pitchFamily="34" charset="0"/>
              </a:endParaRPr>
            </a:p>
          </p:txBody>
        </p:sp>
        <p:sp>
          <p:nvSpPr>
            <p:cNvPr id="18" name="TextBox 17">
              <a:extLst>
                <a:ext uri="{FF2B5EF4-FFF2-40B4-BE49-F238E27FC236}">
                  <a16:creationId xmlns:a16="http://schemas.microsoft.com/office/drawing/2014/main" id="{07C06C8F-602B-D0CA-0E90-75A3B08977E4}"/>
                </a:ext>
              </a:extLst>
            </p:cNvPr>
            <p:cNvSpPr txBox="1"/>
            <p:nvPr/>
          </p:nvSpPr>
          <p:spPr>
            <a:xfrm>
              <a:off x="8615167" y="5478624"/>
              <a:ext cx="2460435" cy="523220"/>
            </a:xfrm>
            <a:prstGeom prst="rect">
              <a:avLst/>
            </a:prstGeom>
            <a:noFill/>
          </p:spPr>
          <p:txBody>
            <a:bodyPr wrap="square" rtlCol="0">
              <a:spAutoFit/>
            </a:bodyPr>
            <a:lstStyle/>
            <a:p>
              <a:pPr algn="ctr"/>
              <a:r>
                <a:rPr lang="en-US" sz="2800" b="1" dirty="0">
                  <a:latin typeface="Segoe UI" panose="020B0502040204020203" pitchFamily="34" charset="0"/>
                  <a:ea typeface="Roboto Black" panose="02000000000000000000" pitchFamily="2" charset="0"/>
                  <a:cs typeface="Segoe UI" panose="020B0502040204020203" pitchFamily="34" charset="0"/>
                </a:rPr>
                <a:t>Respect </a:t>
              </a:r>
              <a:endParaRPr lang="id-ID" sz="2800" b="1" dirty="0">
                <a:latin typeface="Segoe UI" panose="020B0502040204020203" pitchFamily="34" charset="0"/>
                <a:ea typeface="Roboto Black" panose="02000000000000000000" pitchFamily="2" charset="0"/>
                <a:cs typeface="Segoe UI" panose="020B0502040204020203" pitchFamily="34" charset="0"/>
              </a:endParaRPr>
            </a:p>
          </p:txBody>
        </p:sp>
      </p:grpSp>
      <p:pic>
        <p:nvPicPr>
          <p:cNvPr id="25" name="Picture 24">
            <a:extLst>
              <a:ext uri="{FF2B5EF4-FFF2-40B4-BE49-F238E27FC236}">
                <a16:creationId xmlns:a16="http://schemas.microsoft.com/office/drawing/2014/main" id="{D0C265EC-2697-6F05-4899-5993290E7282}"/>
              </a:ext>
            </a:extLst>
          </p:cNvPr>
          <p:cNvPicPr>
            <a:picLocks noChangeAspect="1"/>
          </p:cNvPicPr>
          <p:nvPr userDrawn="1"/>
        </p:nvPicPr>
        <p:blipFill>
          <a:blip r:embed="rId4"/>
          <a:srcRect l="28025" t="27484" r="28225" b="26689"/>
          <a:stretch/>
        </p:blipFill>
        <p:spPr>
          <a:xfrm>
            <a:off x="1942769" y="3470693"/>
            <a:ext cx="804749" cy="771097"/>
          </a:xfrm>
          <a:prstGeom prst="rect">
            <a:avLst/>
          </a:prstGeom>
        </p:spPr>
      </p:pic>
      <p:pic>
        <p:nvPicPr>
          <p:cNvPr id="26" name="Picture 25">
            <a:extLst>
              <a:ext uri="{FF2B5EF4-FFF2-40B4-BE49-F238E27FC236}">
                <a16:creationId xmlns:a16="http://schemas.microsoft.com/office/drawing/2014/main" id="{80C6155A-928C-4D24-9F41-0C2019838CE5}"/>
              </a:ext>
            </a:extLst>
          </p:cNvPr>
          <p:cNvPicPr>
            <a:picLocks noChangeAspect="1"/>
          </p:cNvPicPr>
          <p:nvPr userDrawn="1"/>
        </p:nvPicPr>
        <p:blipFill>
          <a:blip r:embed="rId5"/>
          <a:srcRect l="27047" t="30435" r="26504" b="25466"/>
          <a:stretch/>
        </p:blipFill>
        <p:spPr>
          <a:xfrm>
            <a:off x="5637520" y="3470693"/>
            <a:ext cx="887847" cy="771097"/>
          </a:xfrm>
          <a:prstGeom prst="rect">
            <a:avLst/>
          </a:prstGeom>
        </p:spPr>
      </p:pic>
      <p:pic>
        <p:nvPicPr>
          <p:cNvPr id="27" name="Picture 26">
            <a:extLst>
              <a:ext uri="{FF2B5EF4-FFF2-40B4-BE49-F238E27FC236}">
                <a16:creationId xmlns:a16="http://schemas.microsoft.com/office/drawing/2014/main" id="{BF452170-B645-822F-56D9-B389A5C780BF}"/>
              </a:ext>
            </a:extLst>
          </p:cNvPr>
          <p:cNvPicPr>
            <a:picLocks noChangeAspect="1"/>
          </p:cNvPicPr>
          <p:nvPr userDrawn="1"/>
        </p:nvPicPr>
        <p:blipFill>
          <a:blip r:embed="rId6"/>
          <a:srcRect l="28342" t="26203" r="32696" b="27174"/>
          <a:stretch/>
        </p:blipFill>
        <p:spPr>
          <a:xfrm>
            <a:off x="9460172" y="3470693"/>
            <a:ext cx="770426" cy="843331"/>
          </a:xfrm>
          <a:prstGeom prst="rect">
            <a:avLst/>
          </a:prstGeom>
        </p:spPr>
      </p:pic>
      <p:sp>
        <p:nvSpPr>
          <p:cNvPr id="2" name="Slide Number Placeholder 1">
            <a:extLst>
              <a:ext uri="{FF2B5EF4-FFF2-40B4-BE49-F238E27FC236}">
                <a16:creationId xmlns:a16="http://schemas.microsoft.com/office/drawing/2014/main" id="{46B90DC7-9E23-B921-D011-3A6F02D7D1DB}"/>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4357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PDO">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F46B878-DDFA-5B9B-9602-68CC89A7EF48}"/>
              </a:ext>
            </a:extLst>
          </p:cNvPr>
          <p:cNvPicPr>
            <a:picLocks noChangeAspect="1"/>
          </p:cNvPicPr>
          <p:nvPr userDrawn="1"/>
        </p:nvPicPr>
        <p:blipFill>
          <a:blip r:embed="rId2"/>
          <a:srcRect b="16976"/>
          <a:stretch/>
        </p:blipFill>
        <p:spPr>
          <a:xfrm>
            <a:off x="4735946" y="3967843"/>
            <a:ext cx="7456054" cy="2890157"/>
          </a:xfrm>
          <a:prstGeom prst="rect">
            <a:avLst/>
          </a:prstGeom>
        </p:spPr>
      </p:pic>
      <p:sp>
        <p:nvSpPr>
          <p:cNvPr id="32" name="Rectangle: Rounded Corners 31">
            <a:extLst>
              <a:ext uri="{FF2B5EF4-FFF2-40B4-BE49-F238E27FC236}">
                <a16:creationId xmlns:a16="http://schemas.microsoft.com/office/drawing/2014/main" id="{B0C89F0A-B68D-9B0D-52F9-77D24C323ECD}"/>
              </a:ext>
            </a:extLst>
          </p:cNvPr>
          <p:cNvSpPr/>
          <p:nvPr userDrawn="1"/>
        </p:nvSpPr>
        <p:spPr>
          <a:xfrm>
            <a:off x="5900468" y="1069088"/>
            <a:ext cx="5745398" cy="5279954"/>
          </a:xfrm>
          <a:prstGeom prst="roundRect">
            <a:avLst>
              <a:gd name="adj" fmla="val 30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739FD61E-223F-CAB7-0813-D9E00E911980}"/>
              </a:ext>
            </a:extLst>
          </p:cNvPr>
          <p:cNvCxnSpPr>
            <a:cxnSpLocks/>
          </p:cNvCxnSpPr>
          <p:nvPr userDrawn="1"/>
        </p:nvCxnSpPr>
        <p:spPr>
          <a:xfrm>
            <a:off x="7233531" y="4413691"/>
            <a:ext cx="382033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0D104088-B8CB-C38E-9688-F0C38326CC09}"/>
              </a:ext>
            </a:extLst>
          </p:cNvPr>
          <p:cNvSpPr txBox="1">
            <a:spLocks/>
          </p:cNvSpPr>
          <p:nvPr userDrawn="1"/>
        </p:nvSpPr>
        <p:spPr>
          <a:xfrm>
            <a:off x="450884" y="1769382"/>
            <a:ext cx="4816028" cy="2770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600" b="1" dirty="0">
                <a:latin typeface="Open Sans" panose="020B0606030504020204" pitchFamily="34" charset="0"/>
                <a:ea typeface="Open Sans" panose="020B0606030504020204" pitchFamily="34" charset="0"/>
                <a:cs typeface="Open Sans" panose="020B0606030504020204" pitchFamily="34" charset="0"/>
              </a:rPr>
              <a:t>Petroleum Development Oman (PDO) </a:t>
            </a:r>
            <a:r>
              <a:rPr lang="en-US" sz="1600" dirty="0">
                <a:latin typeface="Open Sans" panose="020B0606030504020204" pitchFamily="34" charset="0"/>
                <a:ea typeface="Open Sans" panose="020B0606030504020204" pitchFamily="34" charset="0"/>
                <a:cs typeface="Open Sans" panose="020B0606030504020204" pitchFamily="34" charset="0"/>
              </a:rPr>
              <a:t>is the leading exploration and production company in the Sultanate of Oman. We deliver the majority of the country's crude oil production and natural gas supply, but above all we focus on delivering excellence, growth and sustainable value creation within and well beyond our industry.</a:t>
            </a:r>
          </a:p>
        </p:txBody>
      </p:sp>
      <p:sp>
        <p:nvSpPr>
          <p:cNvPr id="35" name="TextBox 34">
            <a:extLst>
              <a:ext uri="{FF2B5EF4-FFF2-40B4-BE49-F238E27FC236}">
                <a16:creationId xmlns:a16="http://schemas.microsoft.com/office/drawing/2014/main" id="{91D23C78-2EDB-6892-9C90-51F140A9DA26}"/>
              </a:ext>
            </a:extLst>
          </p:cNvPr>
          <p:cNvSpPr txBox="1"/>
          <p:nvPr userDrawn="1"/>
        </p:nvSpPr>
        <p:spPr>
          <a:xfrm>
            <a:off x="7259205" y="2336826"/>
            <a:ext cx="2192560" cy="400110"/>
          </a:xfrm>
          <a:prstGeom prst="rect">
            <a:avLst/>
          </a:prstGeom>
          <a:noFill/>
        </p:spPr>
        <p:txBody>
          <a:bodyPr wrap="square" rtlCol="0" anchor="ctr">
            <a:spAutoFit/>
          </a:bodyPr>
          <a:lstStyle/>
          <a:p>
            <a:pPr algn="l"/>
            <a:r>
              <a:rPr lang="en-US" sz="2000" b="1" dirty="0">
                <a:solidFill>
                  <a:schemeClr val="accent1"/>
                </a:solidFill>
                <a:latin typeface="+mj-lt"/>
              </a:rPr>
              <a:t>EDO </a:t>
            </a:r>
          </a:p>
        </p:txBody>
      </p:sp>
      <p:sp>
        <p:nvSpPr>
          <p:cNvPr id="36" name="TextBox 35">
            <a:extLst>
              <a:ext uri="{FF2B5EF4-FFF2-40B4-BE49-F238E27FC236}">
                <a16:creationId xmlns:a16="http://schemas.microsoft.com/office/drawing/2014/main" id="{E0BD54FD-FC46-40AA-CB66-FAC51DD17B7B}"/>
              </a:ext>
            </a:extLst>
          </p:cNvPr>
          <p:cNvSpPr txBox="1"/>
          <p:nvPr userDrawn="1"/>
        </p:nvSpPr>
        <p:spPr>
          <a:xfrm>
            <a:off x="6128441" y="2694601"/>
            <a:ext cx="2119633" cy="554126"/>
          </a:xfrm>
          <a:prstGeom prst="rect">
            <a:avLst/>
          </a:prstGeom>
          <a:noFill/>
        </p:spPr>
        <p:txBody>
          <a:bodyPr wrap="square" rtlCol="0">
            <a:spAutoFit/>
          </a:bodyPr>
          <a:lstStyle/>
          <a:p>
            <a:pPr>
              <a:lnSpc>
                <a:spcPct val="150000"/>
              </a:lnSpc>
            </a:pPr>
            <a:r>
              <a:rPr lang="en-US" sz="1050" dirty="0">
                <a:solidFill>
                  <a:schemeClr val="bg2">
                    <a:lumMod val="50000"/>
                  </a:schemeClr>
                </a:solidFill>
                <a:latin typeface="Poppins" pitchFamily="2" charset="77"/>
                <a:cs typeface="Poppins" pitchFamily="2" charset="77"/>
              </a:rPr>
              <a:t>(Representing </a:t>
            </a:r>
          </a:p>
          <a:p>
            <a:pPr>
              <a:lnSpc>
                <a:spcPct val="150000"/>
              </a:lnSpc>
            </a:pPr>
            <a:r>
              <a:rPr lang="en-US" sz="1050" dirty="0">
                <a:solidFill>
                  <a:schemeClr val="bg2">
                    <a:lumMod val="50000"/>
                  </a:schemeClr>
                </a:solidFill>
                <a:latin typeface="Poppins" pitchFamily="2" charset="77"/>
                <a:cs typeface="Poppins" pitchFamily="2" charset="77"/>
              </a:rPr>
              <a:t>The Government of Oman) </a:t>
            </a:r>
            <a:endParaRPr lang="en-US" sz="1050" dirty="0">
              <a:solidFill>
                <a:schemeClr val="bg2">
                  <a:lumMod val="50000"/>
                </a:schemeClr>
              </a:solidFill>
            </a:endParaRPr>
          </a:p>
        </p:txBody>
      </p:sp>
      <p:sp>
        <p:nvSpPr>
          <p:cNvPr id="37" name="TextBox 36">
            <a:extLst>
              <a:ext uri="{FF2B5EF4-FFF2-40B4-BE49-F238E27FC236}">
                <a16:creationId xmlns:a16="http://schemas.microsoft.com/office/drawing/2014/main" id="{DC3BAD43-9BFF-4F5C-7ACE-FB2F5365B334}"/>
              </a:ext>
            </a:extLst>
          </p:cNvPr>
          <p:cNvSpPr txBox="1"/>
          <p:nvPr userDrawn="1"/>
        </p:nvSpPr>
        <p:spPr>
          <a:xfrm>
            <a:off x="10269133" y="2325349"/>
            <a:ext cx="2192560" cy="400110"/>
          </a:xfrm>
          <a:prstGeom prst="rect">
            <a:avLst/>
          </a:prstGeom>
          <a:noFill/>
        </p:spPr>
        <p:txBody>
          <a:bodyPr wrap="square" rtlCol="0" anchor="ctr">
            <a:spAutoFit/>
          </a:bodyPr>
          <a:lstStyle/>
          <a:p>
            <a:pPr algn="l"/>
            <a:r>
              <a:rPr lang="en-US" sz="2000" b="1" dirty="0">
                <a:solidFill>
                  <a:schemeClr val="accent1"/>
                </a:solidFill>
                <a:latin typeface="+mj-lt"/>
              </a:rPr>
              <a:t>Shell</a:t>
            </a:r>
          </a:p>
        </p:txBody>
      </p:sp>
      <p:sp>
        <p:nvSpPr>
          <p:cNvPr id="38" name="TextBox 37">
            <a:extLst>
              <a:ext uri="{FF2B5EF4-FFF2-40B4-BE49-F238E27FC236}">
                <a16:creationId xmlns:a16="http://schemas.microsoft.com/office/drawing/2014/main" id="{559DB1F9-8254-F1A3-7A79-7619E66DE871}"/>
              </a:ext>
            </a:extLst>
          </p:cNvPr>
          <p:cNvSpPr txBox="1"/>
          <p:nvPr userDrawn="1"/>
        </p:nvSpPr>
        <p:spPr>
          <a:xfrm>
            <a:off x="7259205" y="3375667"/>
            <a:ext cx="2192560" cy="400110"/>
          </a:xfrm>
          <a:prstGeom prst="rect">
            <a:avLst/>
          </a:prstGeom>
          <a:noFill/>
        </p:spPr>
        <p:txBody>
          <a:bodyPr wrap="square" rtlCol="0" anchor="ctr">
            <a:spAutoFit/>
          </a:bodyPr>
          <a:lstStyle/>
          <a:p>
            <a:pPr algn="l"/>
            <a:r>
              <a:rPr lang="en-US" sz="2000" b="1" dirty="0">
                <a:solidFill>
                  <a:schemeClr val="accent1"/>
                </a:solidFill>
                <a:latin typeface="+mj-lt"/>
              </a:rPr>
              <a:t>TotalEnergies </a:t>
            </a:r>
          </a:p>
        </p:txBody>
      </p:sp>
      <p:sp>
        <p:nvSpPr>
          <p:cNvPr id="39" name="TextBox 38">
            <a:extLst>
              <a:ext uri="{FF2B5EF4-FFF2-40B4-BE49-F238E27FC236}">
                <a16:creationId xmlns:a16="http://schemas.microsoft.com/office/drawing/2014/main" id="{549573A3-5C5B-81DC-075D-E61232DCF015}"/>
              </a:ext>
            </a:extLst>
          </p:cNvPr>
          <p:cNvSpPr txBox="1"/>
          <p:nvPr userDrawn="1"/>
        </p:nvSpPr>
        <p:spPr>
          <a:xfrm>
            <a:off x="10269133" y="3380998"/>
            <a:ext cx="2192560" cy="400110"/>
          </a:xfrm>
          <a:prstGeom prst="rect">
            <a:avLst/>
          </a:prstGeom>
          <a:noFill/>
        </p:spPr>
        <p:txBody>
          <a:bodyPr wrap="square" rtlCol="0" anchor="ctr">
            <a:spAutoFit/>
          </a:bodyPr>
          <a:lstStyle/>
          <a:p>
            <a:pPr algn="l"/>
            <a:r>
              <a:rPr lang="en-US" sz="2000" b="1" dirty="0">
                <a:solidFill>
                  <a:schemeClr val="accent1"/>
                </a:solidFill>
                <a:latin typeface="+mj-lt"/>
              </a:rPr>
              <a:t>PTTEP </a:t>
            </a:r>
          </a:p>
        </p:txBody>
      </p:sp>
      <p:cxnSp>
        <p:nvCxnSpPr>
          <p:cNvPr id="40" name="Straight Connector 39">
            <a:extLst>
              <a:ext uri="{FF2B5EF4-FFF2-40B4-BE49-F238E27FC236}">
                <a16:creationId xmlns:a16="http://schemas.microsoft.com/office/drawing/2014/main" id="{B698D485-E460-CDBB-896D-1F7C0D6B05D4}"/>
              </a:ext>
            </a:extLst>
          </p:cNvPr>
          <p:cNvCxnSpPr>
            <a:cxnSpLocks/>
          </p:cNvCxnSpPr>
          <p:nvPr userDrawn="1"/>
        </p:nvCxnSpPr>
        <p:spPr>
          <a:xfrm>
            <a:off x="7151449" y="2004323"/>
            <a:ext cx="382033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D4E5FF14-0EDA-137B-D1EE-7D9DCD3FFC31}"/>
              </a:ext>
            </a:extLst>
          </p:cNvPr>
          <p:cNvSpPr/>
          <p:nvPr userDrawn="1"/>
        </p:nvSpPr>
        <p:spPr>
          <a:xfrm>
            <a:off x="6128443" y="1865808"/>
            <a:ext cx="1130762" cy="316234"/>
          </a:xfrm>
          <a:prstGeom prst="roundRect">
            <a:avLst>
              <a:gd name="adj" fmla="val 24658"/>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Oil</a:t>
            </a:r>
            <a:r>
              <a:rPr lang="en-US" dirty="0"/>
              <a:t> </a:t>
            </a:r>
          </a:p>
        </p:txBody>
      </p:sp>
      <p:sp>
        <p:nvSpPr>
          <p:cNvPr id="42" name="TextBox 41">
            <a:extLst>
              <a:ext uri="{FF2B5EF4-FFF2-40B4-BE49-F238E27FC236}">
                <a16:creationId xmlns:a16="http://schemas.microsoft.com/office/drawing/2014/main" id="{9332CE1F-B773-5981-21AE-CD60485DDD95}"/>
              </a:ext>
            </a:extLst>
          </p:cNvPr>
          <p:cNvSpPr txBox="1"/>
          <p:nvPr userDrawn="1"/>
        </p:nvSpPr>
        <p:spPr>
          <a:xfrm>
            <a:off x="6578379" y="2367778"/>
            <a:ext cx="725672" cy="369332"/>
          </a:xfrm>
          <a:prstGeom prst="rect">
            <a:avLst/>
          </a:prstGeom>
          <a:noFill/>
        </p:spPr>
        <p:txBody>
          <a:bodyPr wrap="square">
            <a:spAutoFit/>
          </a:bodyPr>
          <a:lstStyle/>
          <a:p>
            <a:pPr algn="ctr"/>
            <a:r>
              <a:rPr lang="en-OM" sz="1800" b="1" dirty="0">
                <a:solidFill>
                  <a:schemeClr val="tx1">
                    <a:lumMod val="75000"/>
                    <a:lumOff val="25000"/>
                  </a:schemeClr>
                </a:solidFill>
                <a:latin typeface="Segoe UI" panose="020B0502040204020203" pitchFamily="34" charset="0"/>
                <a:cs typeface="Segoe UI" panose="020B0502040204020203" pitchFamily="34" charset="0"/>
              </a:rPr>
              <a:t>60%</a:t>
            </a:r>
          </a:p>
        </p:txBody>
      </p:sp>
      <p:sp>
        <p:nvSpPr>
          <p:cNvPr id="43" name="Rectangle: Rounded Corners 42">
            <a:extLst>
              <a:ext uri="{FF2B5EF4-FFF2-40B4-BE49-F238E27FC236}">
                <a16:creationId xmlns:a16="http://schemas.microsoft.com/office/drawing/2014/main" id="{EACD324D-E8B4-4325-0A00-4CAE56844776}"/>
              </a:ext>
            </a:extLst>
          </p:cNvPr>
          <p:cNvSpPr/>
          <p:nvPr userDrawn="1"/>
        </p:nvSpPr>
        <p:spPr>
          <a:xfrm>
            <a:off x="6128443" y="2367778"/>
            <a:ext cx="1130762"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60%</a:t>
            </a:r>
            <a:r>
              <a:rPr lang="en-US" dirty="0">
                <a:solidFill>
                  <a:sysClr val="windowText" lastClr="000000"/>
                </a:solidFill>
              </a:rPr>
              <a:t> </a:t>
            </a:r>
          </a:p>
        </p:txBody>
      </p:sp>
      <p:sp>
        <p:nvSpPr>
          <p:cNvPr id="44" name="Rectangle: Rounded Corners 43">
            <a:extLst>
              <a:ext uri="{FF2B5EF4-FFF2-40B4-BE49-F238E27FC236}">
                <a16:creationId xmlns:a16="http://schemas.microsoft.com/office/drawing/2014/main" id="{EC75071F-7086-3A33-6FDD-9D7E33CFF93E}"/>
              </a:ext>
            </a:extLst>
          </p:cNvPr>
          <p:cNvSpPr/>
          <p:nvPr userDrawn="1"/>
        </p:nvSpPr>
        <p:spPr>
          <a:xfrm>
            <a:off x="9168439" y="2380217"/>
            <a:ext cx="1105088"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34%</a:t>
            </a:r>
            <a:r>
              <a:rPr lang="en-US" dirty="0">
                <a:solidFill>
                  <a:sysClr val="windowText" lastClr="000000"/>
                </a:solidFill>
              </a:rPr>
              <a:t> </a:t>
            </a:r>
          </a:p>
        </p:txBody>
      </p:sp>
      <p:sp>
        <p:nvSpPr>
          <p:cNvPr id="45" name="Rectangle: Rounded Corners 44">
            <a:extLst>
              <a:ext uri="{FF2B5EF4-FFF2-40B4-BE49-F238E27FC236}">
                <a16:creationId xmlns:a16="http://schemas.microsoft.com/office/drawing/2014/main" id="{B03FB3FF-9612-EFB7-83AD-CA50C6F2499D}"/>
              </a:ext>
            </a:extLst>
          </p:cNvPr>
          <p:cNvSpPr/>
          <p:nvPr userDrawn="1"/>
        </p:nvSpPr>
        <p:spPr>
          <a:xfrm>
            <a:off x="6128441" y="3430363"/>
            <a:ext cx="1130764"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4%</a:t>
            </a:r>
            <a:r>
              <a:rPr lang="en-US" dirty="0">
                <a:solidFill>
                  <a:sysClr val="windowText" lastClr="000000"/>
                </a:solidFill>
              </a:rPr>
              <a:t> </a:t>
            </a:r>
          </a:p>
        </p:txBody>
      </p:sp>
      <p:sp>
        <p:nvSpPr>
          <p:cNvPr id="46" name="Rectangle: Rounded Corners 45">
            <a:extLst>
              <a:ext uri="{FF2B5EF4-FFF2-40B4-BE49-F238E27FC236}">
                <a16:creationId xmlns:a16="http://schemas.microsoft.com/office/drawing/2014/main" id="{4142DEC5-61C3-83C3-20D4-4F062651BC77}"/>
              </a:ext>
            </a:extLst>
          </p:cNvPr>
          <p:cNvSpPr/>
          <p:nvPr userDrawn="1"/>
        </p:nvSpPr>
        <p:spPr>
          <a:xfrm>
            <a:off x="9164045" y="3430363"/>
            <a:ext cx="1105088"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2%</a:t>
            </a:r>
            <a:r>
              <a:rPr lang="en-US" dirty="0">
                <a:solidFill>
                  <a:sysClr val="windowText" lastClr="000000"/>
                </a:solidFill>
              </a:rPr>
              <a:t> </a:t>
            </a:r>
          </a:p>
        </p:txBody>
      </p:sp>
      <p:sp>
        <p:nvSpPr>
          <p:cNvPr id="47" name="TextBox 46">
            <a:extLst>
              <a:ext uri="{FF2B5EF4-FFF2-40B4-BE49-F238E27FC236}">
                <a16:creationId xmlns:a16="http://schemas.microsoft.com/office/drawing/2014/main" id="{3978D882-7FEA-C7BE-3BD8-479C0630739A}"/>
              </a:ext>
            </a:extLst>
          </p:cNvPr>
          <p:cNvSpPr txBox="1"/>
          <p:nvPr userDrawn="1"/>
        </p:nvSpPr>
        <p:spPr>
          <a:xfrm>
            <a:off x="6546943" y="4783199"/>
            <a:ext cx="2192560" cy="400110"/>
          </a:xfrm>
          <a:prstGeom prst="rect">
            <a:avLst/>
          </a:prstGeom>
          <a:noFill/>
        </p:spPr>
        <p:txBody>
          <a:bodyPr wrap="square" rtlCol="0" anchor="ctr">
            <a:spAutoFit/>
          </a:bodyPr>
          <a:lstStyle/>
          <a:p>
            <a:pPr algn="ctr"/>
            <a:r>
              <a:rPr lang="en-US" sz="2000" b="1" dirty="0">
                <a:solidFill>
                  <a:schemeClr val="accent1"/>
                </a:solidFill>
                <a:latin typeface="+mj-lt"/>
              </a:rPr>
              <a:t>EDO </a:t>
            </a:r>
          </a:p>
        </p:txBody>
      </p:sp>
      <p:sp>
        <p:nvSpPr>
          <p:cNvPr id="48" name="TextBox 47">
            <a:extLst>
              <a:ext uri="{FF2B5EF4-FFF2-40B4-BE49-F238E27FC236}">
                <a16:creationId xmlns:a16="http://schemas.microsoft.com/office/drawing/2014/main" id="{82029E18-BBA5-646C-C8A6-BF7A79AD3278}"/>
              </a:ext>
            </a:extLst>
          </p:cNvPr>
          <p:cNvSpPr txBox="1"/>
          <p:nvPr userDrawn="1"/>
        </p:nvSpPr>
        <p:spPr>
          <a:xfrm>
            <a:off x="7966897" y="4787163"/>
            <a:ext cx="5470290" cy="311752"/>
          </a:xfrm>
          <a:prstGeom prst="rect">
            <a:avLst/>
          </a:prstGeom>
          <a:noFill/>
        </p:spPr>
        <p:txBody>
          <a:bodyPr wrap="square" rtlCol="0">
            <a:spAutoFit/>
          </a:bodyPr>
          <a:lstStyle/>
          <a:p>
            <a:pPr>
              <a:lnSpc>
                <a:spcPct val="150000"/>
              </a:lnSpc>
            </a:pPr>
            <a:r>
              <a:rPr lang="en-US" sz="1050" dirty="0">
                <a:solidFill>
                  <a:schemeClr val="bg2">
                    <a:lumMod val="50000"/>
                  </a:schemeClr>
                </a:solidFill>
                <a:latin typeface="Poppins" pitchFamily="2" charset="77"/>
                <a:cs typeface="Poppins" pitchFamily="2" charset="77"/>
              </a:rPr>
              <a:t>(Representing The Government of Oman) </a:t>
            </a:r>
            <a:endParaRPr lang="en-US" sz="1050" dirty="0">
              <a:solidFill>
                <a:schemeClr val="bg2">
                  <a:lumMod val="50000"/>
                </a:schemeClr>
              </a:solidFill>
            </a:endParaRPr>
          </a:p>
        </p:txBody>
      </p:sp>
      <p:sp>
        <p:nvSpPr>
          <p:cNvPr id="49" name="Rectangle: Rounded Corners 48">
            <a:extLst>
              <a:ext uri="{FF2B5EF4-FFF2-40B4-BE49-F238E27FC236}">
                <a16:creationId xmlns:a16="http://schemas.microsoft.com/office/drawing/2014/main" id="{88BCDA59-4ED8-4F15-71E8-F8CB0D58C5D5}"/>
              </a:ext>
            </a:extLst>
          </p:cNvPr>
          <p:cNvSpPr/>
          <p:nvPr userDrawn="1"/>
        </p:nvSpPr>
        <p:spPr>
          <a:xfrm>
            <a:off x="6128443" y="4275881"/>
            <a:ext cx="1130762" cy="315252"/>
          </a:xfrm>
          <a:prstGeom prst="roundRect">
            <a:avLst>
              <a:gd name="adj" fmla="val 24658"/>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Gas</a:t>
            </a:r>
            <a:r>
              <a:rPr lang="en-US" dirty="0"/>
              <a:t> </a:t>
            </a:r>
          </a:p>
        </p:txBody>
      </p:sp>
      <p:sp>
        <p:nvSpPr>
          <p:cNvPr id="50" name="TextBox 49">
            <a:extLst>
              <a:ext uri="{FF2B5EF4-FFF2-40B4-BE49-F238E27FC236}">
                <a16:creationId xmlns:a16="http://schemas.microsoft.com/office/drawing/2014/main" id="{C9F27CAD-C406-0FEC-E0F4-E2718DDBB92D}"/>
              </a:ext>
            </a:extLst>
          </p:cNvPr>
          <p:cNvSpPr txBox="1"/>
          <p:nvPr userDrawn="1"/>
        </p:nvSpPr>
        <p:spPr>
          <a:xfrm>
            <a:off x="6578379" y="4813977"/>
            <a:ext cx="725672" cy="369332"/>
          </a:xfrm>
          <a:prstGeom prst="rect">
            <a:avLst/>
          </a:prstGeom>
          <a:noFill/>
        </p:spPr>
        <p:txBody>
          <a:bodyPr wrap="square">
            <a:spAutoFit/>
          </a:bodyPr>
          <a:lstStyle/>
          <a:p>
            <a:pPr algn="ctr"/>
            <a:r>
              <a:rPr lang="en-OM" sz="1800" b="1" dirty="0">
                <a:solidFill>
                  <a:schemeClr val="tx1">
                    <a:lumMod val="75000"/>
                    <a:lumOff val="25000"/>
                  </a:schemeClr>
                </a:solidFill>
                <a:latin typeface="Segoe UI" panose="020B0502040204020203" pitchFamily="34" charset="0"/>
                <a:cs typeface="Segoe UI" panose="020B0502040204020203" pitchFamily="34" charset="0"/>
              </a:rPr>
              <a:t>60%</a:t>
            </a:r>
          </a:p>
        </p:txBody>
      </p:sp>
      <p:sp>
        <p:nvSpPr>
          <p:cNvPr id="51" name="Rectangle: Rounded Corners 50">
            <a:extLst>
              <a:ext uri="{FF2B5EF4-FFF2-40B4-BE49-F238E27FC236}">
                <a16:creationId xmlns:a16="http://schemas.microsoft.com/office/drawing/2014/main" id="{A6E268C6-EA4E-87DA-6BED-A99B9B7FEE90}"/>
              </a:ext>
            </a:extLst>
          </p:cNvPr>
          <p:cNvSpPr/>
          <p:nvPr userDrawn="1"/>
        </p:nvSpPr>
        <p:spPr>
          <a:xfrm>
            <a:off x="6128443" y="4813977"/>
            <a:ext cx="1130762"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100%</a:t>
            </a:r>
            <a:endParaRPr lang="en-US" dirty="0">
              <a:solidFill>
                <a:sysClr val="windowText" lastClr="000000"/>
              </a:solidFill>
            </a:endParaRPr>
          </a:p>
        </p:txBody>
      </p:sp>
      <p:sp>
        <p:nvSpPr>
          <p:cNvPr id="52" name="TextBox 51">
            <a:extLst>
              <a:ext uri="{FF2B5EF4-FFF2-40B4-BE49-F238E27FC236}">
                <a16:creationId xmlns:a16="http://schemas.microsoft.com/office/drawing/2014/main" id="{E86D0860-CACB-E76A-1CDD-6B97C394423C}"/>
              </a:ext>
            </a:extLst>
          </p:cNvPr>
          <p:cNvSpPr txBox="1"/>
          <p:nvPr userDrawn="1"/>
        </p:nvSpPr>
        <p:spPr>
          <a:xfrm>
            <a:off x="6049061" y="5204137"/>
            <a:ext cx="4644973" cy="584775"/>
          </a:xfrm>
          <a:prstGeom prst="rect">
            <a:avLst/>
          </a:prstGeom>
          <a:noFill/>
        </p:spPr>
        <p:txBody>
          <a:bodyPr wrap="square">
            <a:spAutoFit/>
          </a:bodyPr>
          <a:lstStyle/>
          <a:p>
            <a:r>
              <a:rPr lang="en-GB" sz="1600" dirty="0">
                <a:effectLst/>
                <a:latin typeface="Aptos" panose="020B0004020202020204" pitchFamily="34" charset="0"/>
                <a:ea typeface="Aptos" panose="020B0004020202020204" pitchFamily="34" charset="0"/>
              </a:rPr>
              <a:t>Gas fields and processing plants are operated by PDO exclusively on behalf of EDO. </a:t>
            </a:r>
            <a:endParaRPr lang="en-US" sz="1600" dirty="0"/>
          </a:p>
        </p:txBody>
      </p:sp>
      <p:sp>
        <p:nvSpPr>
          <p:cNvPr id="53" name="TextBox 52">
            <a:extLst>
              <a:ext uri="{FF2B5EF4-FFF2-40B4-BE49-F238E27FC236}">
                <a16:creationId xmlns:a16="http://schemas.microsoft.com/office/drawing/2014/main" id="{31B225AF-C643-CEE1-8B5E-10D44049C727}"/>
              </a:ext>
            </a:extLst>
          </p:cNvPr>
          <p:cNvSpPr txBox="1"/>
          <p:nvPr userDrawn="1"/>
        </p:nvSpPr>
        <p:spPr>
          <a:xfrm>
            <a:off x="457234" y="1036667"/>
            <a:ext cx="3553460" cy="646331"/>
          </a:xfrm>
          <a:prstGeom prst="rect">
            <a:avLst/>
          </a:prstGeom>
          <a:noFill/>
        </p:spPr>
        <p:txBody>
          <a:bodyPr wrap="square" rtlCol="0">
            <a:spAutoFit/>
          </a:bodyPr>
          <a:lstStyle/>
          <a:p>
            <a:r>
              <a:rPr lang="en-US" sz="3600" b="1" dirty="0">
                <a:solidFill>
                  <a:srgbClr val="00B477"/>
                </a:solidFill>
                <a:latin typeface="Segoe UI" panose="020B0502040204020203" pitchFamily="34" charset="0"/>
                <a:cs typeface="Segoe UI" panose="020B0502040204020203" pitchFamily="34" charset="0"/>
              </a:rPr>
              <a:t>About PDO</a:t>
            </a:r>
          </a:p>
        </p:txBody>
      </p:sp>
      <p:sp>
        <p:nvSpPr>
          <p:cNvPr id="54" name="TextBox 53">
            <a:extLst>
              <a:ext uri="{FF2B5EF4-FFF2-40B4-BE49-F238E27FC236}">
                <a16:creationId xmlns:a16="http://schemas.microsoft.com/office/drawing/2014/main" id="{A669FCCF-F58A-171E-24EC-36C88CDC095F}"/>
              </a:ext>
            </a:extLst>
          </p:cNvPr>
          <p:cNvSpPr txBox="1"/>
          <p:nvPr userDrawn="1"/>
        </p:nvSpPr>
        <p:spPr>
          <a:xfrm>
            <a:off x="6049061" y="1400050"/>
            <a:ext cx="6097772" cy="369332"/>
          </a:xfrm>
          <a:prstGeom prst="rect">
            <a:avLst/>
          </a:prstGeom>
          <a:noFill/>
        </p:spPr>
        <p:txBody>
          <a:bodyPr wrap="square">
            <a:spAutoFit/>
          </a:bodyPr>
          <a:lstStyle/>
          <a:p>
            <a:r>
              <a:rPr lang="en-GB" sz="1800" b="1" dirty="0">
                <a:effectLst/>
                <a:latin typeface="Aptos" panose="020B0004020202020204" pitchFamily="34" charset="0"/>
                <a:ea typeface="Aptos" panose="020B0004020202020204" pitchFamily="34" charset="0"/>
              </a:rPr>
              <a:t>PDO Shareholders: </a:t>
            </a:r>
            <a:endParaRPr lang="en-US" b="1" dirty="0"/>
          </a:p>
        </p:txBody>
      </p:sp>
      <p:pic>
        <p:nvPicPr>
          <p:cNvPr id="55" name="Picture 54">
            <a:extLst>
              <a:ext uri="{FF2B5EF4-FFF2-40B4-BE49-F238E27FC236}">
                <a16:creationId xmlns:a16="http://schemas.microsoft.com/office/drawing/2014/main" id="{243944F4-8FFA-AD24-4CF1-87737B62EC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2801EA4-4C85-7D01-745A-9E05C1C2625E}"/>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1470684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A73FFC22-36EA-AD67-A1A4-82E8050AF01B}"/>
              </a:ext>
            </a:extLst>
          </p:cNvPr>
          <p:cNvSpPr/>
          <p:nvPr userDrawn="1"/>
        </p:nvSpPr>
        <p:spPr>
          <a:xfrm>
            <a:off x="2358499" y="2116582"/>
            <a:ext cx="7475002" cy="3488437"/>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dirty="0">
              <a:solidFill>
                <a:schemeClr val="lt1"/>
              </a:solidFill>
            </a:endParaRPr>
          </a:p>
        </p:txBody>
      </p:sp>
      <p:pic>
        <p:nvPicPr>
          <p:cNvPr id="8" name="Picture 7">
            <a:extLst>
              <a:ext uri="{FF2B5EF4-FFF2-40B4-BE49-F238E27FC236}">
                <a16:creationId xmlns:a16="http://schemas.microsoft.com/office/drawing/2014/main" id="{A72B878E-F75A-920F-88CB-F781AF297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9" name="Title 7">
            <a:extLst>
              <a:ext uri="{FF2B5EF4-FFF2-40B4-BE49-F238E27FC236}">
                <a16:creationId xmlns:a16="http://schemas.microsoft.com/office/drawing/2014/main" id="{F90B066C-4063-0216-CF88-5623B32CFFEE}"/>
              </a:ext>
            </a:extLst>
          </p:cNvPr>
          <p:cNvSpPr>
            <a:spLocks noGrp="1"/>
          </p:cNvSpPr>
          <p:nvPr>
            <p:ph type="title" hasCustomPrompt="1"/>
          </p:nvPr>
        </p:nvSpPr>
        <p:spPr>
          <a:xfrm>
            <a:off x="2822713" y="3096812"/>
            <a:ext cx="6546574" cy="1138638"/>
          </a:xfrm>
          <a:prstGeom prst="rect">
            <a:avLst/>
          </a:prstGeom>
        </p:spPr>
        <p:txBody>
          <a:bodyPr>
            <a:normAutofit/>
          </a:bodyPr>
          <a:lstStyle>
            <a:lvl1pPr algn="ctr">
              <a:defRPr sz="3600" b="1">
                <a:solidFill>
                  <a:schemeClr val="bg1"/>
                </a:solidFill>
              </a:defRPr>
            </a:lvl1pPr>
          </a:lstStyle>
          <a:p>
            <a:r>
              <a:rPr lang="en-US" dirty="0"/>
              <a:t>Section Name</a:t>
            </a:r>
          </a:p>
        </p:txBody>
      </p:sp>
    </p:spTree>
    <p:extLst>
      <p:ext uri="{BB962C8B-B14F-4D97-AF65-F5344CB8AC3E}">
        <p14:creationId xmlns:p14="http://schemas.microsoft.com/office/powerpoint/2010/main" val="65353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mp; Subtitle Only">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dirty="0"/>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dirty="0"/>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BD43089D-190E-60CF-5BA1-90B9D4E5452B}"/>
              </a:ext>
            </a:extLst>
          </p:cNvPr>
          <p:cNvSpPr>
            <a:spLocks noGrp="1"/>
          </p:cNvSpPr>
          <p:nvPr>
            <p:ph type="sldNum" sz="quarter" idx="12"/>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0058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sual &amp; Tex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4D8DC4F-E4FD-80B5-B2A3-F8DAB6297F0C}"/>
              </a:ext>
            </a:extLst>
          </p:cNvPr>
          <p:cNvSpPr/>
          <p:nvPr userDrawn="1"/>
        </p:nvSpPr>
        <p:spPr>
          <a:xfrm>
            <a:off x="564003" y="1726277"/>
            <a:ext cx="6588569" cy="4727575"/>
          </a:xfrm>
          <a:prstGeom prst="roundRect">
            <a:avLst>
              <a:gd name="adj" fmla="val 5615"/>
            </a:avLst>
          </a:prstGeom>
          <a:solidFill>
            <a:schemeClr val="bg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8A928234-71BC-CFD9-B75D-90568F713A7E}"/>
              </a:ext>
            </a:extLst>
          </p:cNvPr>
          <p:cNvSpPr>
            <a:spLocks noGrp="1"/>
          </p:cNvSpPr>
          <p:nvPr>
            <p:ph type="body" sz="quarter" idx="12" hasCustomPrompt="1"/>
          </p:nvPr>
        </p:nvSpPr>
        <p:spPr>
          <a:xfrm>
            <a:off x="7544812" y="2124658"/>
            <a:ext cx="4095032" cy="4168775"/>
          </a:xfrm>
          <a:prstGeom prst="rect">
            <a:avLst/>
          </a:prstGeom>
        </p:spPr>
        <p:txBody>
          <a:bodyPr>
            <a:normAutofit/>
          </a:bodyPr>
          <a:lstStyle>
            <a:lvl1pPr marL="0" indent="0">
              <a:buNone/>
              <a:defRPr sz="1400">
                <a:solidFill>
                  <a:schemeClr val="tx2"/>
                </a:solidFill>
              </a:defRPr>
            </a:lvl1pPr>
            <a:lvl2pPr marL="457200" indent="0">
              <a:buNone/>
              <a:defRPr sz="1400">
                <a:solidFill>
                  <a:schemeClr val="tx2"/>
                </a:solidFill>
              </a:defRPr>
            </a:lvl2pPr>
            <a:lvl3pPr marL="914400" indent="0">
              <a:buNone/>
              <a:defRPr sz="14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stStyle>
          <a:p>
            <a:pPr algn="just">
              <a:lnSpc>
                <a:spcPct val="150000"/>
              </a:lnSpc>
            </a:pPr>
            <a:r>
              <a:rPr lang="id-ID"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 laboris nisi ut aliquip ex ea commodo consequat. Duis aute </a:t>
            </a:r>
            <a:r>
              <a:rPr lang="en-US"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id-ID"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a:t>
            </a:r>
            <a:r>
              <a:rPr lang="en-US"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 </a:t>
            </a:r>
            <a:r>
              <a:rPr lang="id-ID"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enim ad minim veniam, quis nostrud exercitation ullamco</a:t>
            </a:r>
            <a:r>
              <a:rPr lang="en-US"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p:txBody>
      </p:sp>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dirty="0"/>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dirty="0"/>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4" name="Text Placeholder 22">
            <a:extLst>
              <a:ext uri="{FF2B5EF4-FFF2-40B4-BE49-F238E27FC236}">
                <a16:creationId xmlns:a16="http://schemas.microsoft.com/office/drawing/2014/main" id="{61BCB292-4471-0DE2-23F5-710E6D87A70A}"/>
              </a:ext>
            </a:extLst>
          </p:cNvPr>
          <p:cNvSpPr>
            <a:spLocks noGrp="1"/>
          </p:cNvSpPr>
          <p:nvPr>
            <p:ph type="body" sz="quarter" idx="14" hasCustomPrompt="1"/>
          </p:nvPr>
        </p:nvSpPr>
        <p:spPr>
          <a:xfrm>
            <a:off x="7544176" y="1726277"/>
            <a:ext cx="4095032" cy="387004"/>
          </a:xfrm>
          <a:prstGeom prst="rect">
            <a:avLst/>
          </a:prstGeom>
        </p:spPr>
        <p:txBody>
          <a:bodyPr>
            <a:normAutofit/>
          </a:bodyPr>
          <a:lstStyle>
            <a:lvl1pPr marL="0" indent="0">
              <a:buNone/>
              <a:defRPr sz="2000" b="1">
                <a:solidFill>
                  <a:schemeClr val="tx1"/>
                </a:solidFill>
              </a:defRPr>
            </a:lvl1pPr>
          </a:lstStyle>
          <a:p>
            <a:pPr lvl="0"/>
            <a:r>
              <a:rPr lang="en-US" dirty="0"/>
              <a:t>Description</a:t>
            </a:r>
          </a:p>
        </p:txBody>
      </p:sp>
      <p:sp>
        <p:nvSpPr>
          <p:cNvPr id="2" name="Slide Number Placeholder 1">
            <a:extLst>
              <a:ext uri="{FF2B5EF4-FFF2-40B4-BE49-F238E27FC236}">
                <a16:creationId xmlns:a16="http://schemas.microsoft.com/office/drawing/2014/main" id="{7979699F-D493-A88A-E459-784ACD048A2A}"/>
              </a:ext>
            </a:extLst>
          </p:cNvPr>
          <p:cNvSpPr>
            <a:spLocks noGrp="1"/>
          </p:cNvSpPr>
          <p:nvPr>
            <p:ph type="sldNum" sz="quarter" idx="15"/>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346896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ort Title ">
    <p:spTree>
      <p:nvGrpSpPr>
        <p:cNvPr id="1" name=""/>
        <p:cNvGrpSpPr/>
        <p:nvPr/>
      </p:nvGrpSpPr>
      <p:grpSpPr>
        <a:xfrm>
          <a:off x="0" y="0"/>
          <a:ext cx="0" cy="0"/>
          <a:chOff x="0" y="0"/>
          <a:chExt cx="0" cy="0"/>
        </a:xfrm>
      </p:grpSpPr>
      <p:sp>
        <p:nvSpPr>
          <p:cNvPr id="7" name="Freeform 41">
            <a:extLst>
              <a:ext uri="{FF2B5EF4-FFF2-40B4-BE49-F238E27FC236}">
                <a16:creationId xmlns:a16="http://schemas.microsoft.com/office/drawing/2014/main" id="{DC1C3A83-A003-3709-3649-A0EE9BE3EDE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8" name="Picture 7">
            <a:extLst>
              <a:ext uri="{FF2B5EF4-FFF2-40B4-BE49-F238E27FC236}">
                <a16:creationId xmlns:a16="http://schemas.microsoft.com/office/drawing/2014/main" id="{B3EA5BA6-C28E-FDAB-BB30-6CB8F75F3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1CFAC94-3B0E-83F8-42D6-852ECAC03154}"/>
              </a:ext>
            </a:extLst>
          </p:cNvPr>
          <p:cNvSpPr>
            <a:spLocks noGrp="1"/>
          </p:cNvSpPr>
          <p:nvPr>
            <p:ph type="sldNum" sz="quarter" idx="10"/>
          </p:nvPr>
        </p:nvSpPr>
        <p:spPr/>
        <p:txBody>
          <a:bodyPr/>
          <a:lstStyle/>
          <a:p>
            <a:fld id="{F4258245-48BB-4907-851C-CFC557F37E26}" type="slidenum">
              <a:rPr lang="en-US" smtClean="0"/>
              <a:pPr/>
              <a:t>‹#›</a:t>
            </a:fld>
            <a:endParaRPr lang="en-US"/>
          </a:p>
        </p:txBody>
      </p:sp>
      <p:sp>
        <p:nvSpPr>
          <p:cNvPr id="3" name="Title 1">
            <a:extLst>
              <a:ext uri="{FF2B5EF4-FFF2-40B4-BE49-F238E27FC236}">
                <a16:creationId xmlns:a16="http://schemas.microsoft.com/office/drawing/2014/main" id="{B98E4F26-B09F-FE87-2728-24C88E8DAC44}"/>
              </a:ext>
            </a:extLst>
          </p:cNvPr>
          <p:cNvSpPr txBox="1">
            <a:spLocks/>
          </p:cNvSpPr>
          <p:nvPr userDrawn="1"/>
        </p:nvSpPr>
        <p:spPr>
          <a:xfrm>
            <a:off x="1648046" y="0"/>
            <a:ext cx="7804297" cy="821353"/>
          </a:xfrm>
          <a:prstGeom prst="rect">
            <a:avLst/>
          </a:prstGeom>
          <a:solidFill>
            <a:srgbClr val="F2F2F2"/>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1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a:t>
            </a:r>
            <a:endPar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Learning from Incident Alert </a:t>
            </a:r>
            <a:endParaRPr kumimoji="0" lang="en-GB" sz="3600" b="1" i="0" u="none" strike="noStrike" kern="1200" cap="none" spc="0" normalizeH="0" baseline="0" noProof="0" dirty="0">
              <a:ln>
                <a:noFill/>
              </a:ln>
              <a:solidFill>
                <a:srgbClr val="FF0000"/>
              </a:solidFill>
              <a:effectLst/>
              <a:uLnTx/>
              <a:uFillTx/>
              <a:latin typeface="Segoe UI"/>
              <a:ea typeface="Tahoma" panose="020B060403050404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pic>
        <p:nvPicPr>
          <p:cNvPr id="4" name="Picture 3" descr="Green and black text on a black background&#10;&#10;AI-generated content may be incorrect.">
            <a:extLst>
              <a:ext uri="{FF2B5EF4-FFF2-40B4-BE49-F238E27FC236}">
                <a16:creationId xmlns:a16="http://schemas.microsoft.com/office/drawing/2014/main" id="{E1B48189-1AF7-7E4A-95E9-9F33B9790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35" y="-61156"/>
            <a:ext cx="1861849" cy="1038551"/>
          </a:xfrm>
          <a:prstGeom prst="rect">
            <a:avLst/>
          </a:prstGeom>
        </p:spPr>
      </p:pic>
      <p:sp>
        <p:nvSpPr>
          <p:cNvPr id="6" name="Rectangle 5">
            <a:extLst>
              <a:ext uri="{FF2B5EF4-FFF2-40B4-BE49-F238E27FC236}">
                <a16:creationId xmlns:a16="http://schemas.microsoft.com/office/drawing/2014/main" id="{057E3316-ACF1-E6D2-BA89-E38694F4A290}"/>
              </a:ext>
            </a:extLst>
          </p:cNvPr>
          <p:cNvSpPr/>
          <p:nvPr userDrawn="1"/>
        </p:nvSpPr>
        <p:spPr>
          <a:xfrm>
            <a:off x="97658" y="1453098"/>
            <a:ext cx="11996684" cy="338554"/>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Segoe UI"/>
                <a:ea typeface="+mn-ea"/>
                <a:cs typeface="Arial" panose="020B0604020202020204" pitchFamily="34" charset="0"/>
              </a:rPr>
              <a:t>Target Audience:</a:t>
            </a:r>
            <a:endParaRPr kumimoji="0" lang="en-US" sz="1500" b="1" i="0" u="none" strike="noStrike" kern="1200" cap="none" spc="0" normalizeH="0" baseline="0" noProof="0" dirty="0">
              <a:ln>
                <a:noFill/>
              </a:ln>
              <a:solidFill>
                <a:srgbClr val="FFFFFF"/>
              </a:solidFill>
              <a:effectLst/>
              <a:uLnTx/>
              <a:uFillTx/>
              <a:latin typeface="Segoe UI"/>
              <a:ea typeface="+mn-ea"/>
              <a:cs typeface="Calibri" pitchFamily="34" charset="0"/>
            </a:endParaRPr>
          </a:p>
        </p:txBody>
      </p:sp>
      <p:sp>
        <p:nvSpPr>
          <p:cNvPr id="11" name="Text Placeholder 10">
            <a:extLst>
              <a:ext uri="{FF2B5EF4-FFF2-40B4-BE49-F238E27FC236}">
                <a16:creationId xmlns:a16="http://schemas.microsoft.com/office/drawing/2014/main" id="{90115339-B70C-2A04-7DB4-2DED4E86E6DA}"/>
              </a:ext>
            </a:extLst>
          </p:cNvPr>
          <p:cNvSpPr>
            <a:spLocks noGrp="1"/>
          </p:cNvSpPr>
          <p:nvPr>
            <p:ph type="body" sz="quarter" idx="11" hasCustomPrompt="1"/>
          </p:nvPr>
        </p:nvSpPr>
        <p:spPr>
          <a:xfrm>
            <a:off x="1796614" y="1499548"/>
            <a:ext cx="9734550" cy="230188"/>
          </a:xfrm>
          <a:prstGeom prst="rect">
            <a:avLst/>
          </a:prstGeom>
        </p:spPr>
        <p:txBody>
          <a:bodyPr/>
          <a:lstStyle>
            <a:lvl1pPr marL="0" indent="0">
              <a:buNone/>
              <a:defRPr lang="en-US" sz="1600" b="1" dirty="0" smtClean="0">
                <a:solidFill>
                  <a:srgbClr val="FFFF00"/>
                </a:solidFill>
              </a:defRPr>
            </a:lvl1pPr>
            <a:lvl5pPr>
              <a:defRPr lang="en-US" dirty="0"/>
            </a:lvl5pPr>
          </a:lstStyle>
          <a:p>
            <a:pPr lvl="0"/>
            <a:r>
              <a:rPr lang="en-US" dirty="0"/>
              <a:t>Text here</a:t>
            </a:r>
          </a:p>
        </p:txBody>
      </p:sp>
      <p:sp>
        <p:nvSpPr>
          <p:cNvPr id="13" name="TextBox 12">
            <a:extLst>
              <a:ext uri="{FF2B5EF4-FFF2-40B4-BE49-F238E27FC236}">
                <a16:creationId xmlns:a16="http://schemas.microsoft.com/office/drawing/2014/main" id="{0E602DEF-71C1-B872-550B-B51EEA38FCBF}"/>
              </a:ext>
            </a:extLst>
          </p:cNvPr>
          <p:cNvSpPr txBox="1"/>
          <p:nvPr userDrawn="1"/>
        </p:nvSpPr>
        <p:spPr>
          <a:xfrm>
            <a:off x="97657" y="6301922"/>
            <a:ext cx="11996683" cy="369332"/>
          </a:xfrm>
          <a:prstGeom prst="rect">
            <a:avLst/>
          </a:prstGeom>
          <a:solidFill>
            <a:schemeClr val="accent1"/>
          </a:solidFill>
        </p:spPr>
        <p:txBody>
          <a:bodyPr wrap="square" rtlCol="0">
            <a:spAutoFit/>
          </a:bodyPr>
          <a:lstStyle/>
          <a:p>
            <a:pPr lvl="0" algn="ctr" fontAlgn="base">
              <a:spcBef>
                <a:spcPct val="0"/>
              </a:spcBef>
              <a:spcAft>
                <a:spcPct val="0"/>
              </a:spcAft>
              <a:defRPr/>
            </a:pPr>
            <a:r>
              <a:rPr kumimoji="0" lang="en-US" sz="1800" b="1" i="0" u="none" strike="noStrike" kern="1200" cap="none" spc="0" normalizeH="0" baseline="0" noProof="0" dirty="0">
                <a:ln>
                  <a:noFill/>
                </a:ln>
                <a:solidFill>
                  <a:srgbClr val="FFFF00"/>
                </a:solidFill>
                <a:effectLst/>
                <a:uLnTx/>
                <a:uFillTx/>
                <a:latin typeface="Segoe UI"/>
                <a:ea typeface="MS PGothic" pitchFamily="34" charset="-128"/>
                <a:cs typeface="Segoe UI"/>
              </a:rPr>
              <a:t> </a:t>
            </a:r>
            <a:endParaRPr lang="en-US" b="1" dirty="0">
              <a:solidFill>
                <a:srgbClr val="FFFF00"/>
              </a:solidFill>
              <a:latin typeface="Segoe UI"/>
              <a:ea typeface="MS PGothic" pitchFamily="34" charset="-128"/>
              <a:cs typeface="Segoe UI"/>
            </a:endParaRPr>
          </a:p>
        </p:txBody>
      </p:sp>
      <p:sp>
        <p:nvSpPr>
          <p:cNvPr id="14" name="Text Placeholder 10">
            <a:extLst>
              <a:ext uri="{FF2B5EF4-FFF2-40B4-BE49-F238E27FC236}">
                <a16:creationId xmlns:a16="http://schemas.microsoft.com/office/drawing/2014/main" id="{9B5A5B46-0735-57E5-84FB-0E32A2C7E27F}"/>
              </a:ext>
            </a:extLst>
          </p:cNvPr>
          <p:cNvSpPr>
            <a:spLocks noGrp="1"/>
          </p:cNvSpPr>
          <p:nvPr>
            <p:ph type="body" sz="quarter" idx="12" hasCustomPrompt="1"/>
          </p:nvPr>
        </p:nvSpPr>
        <p:spPr>
          <a:xfrm>
            <a:off x="1228723" y="6337775"/>
            <a:ext cx="9734550" cy="291755"/>
          </a:xfrm>
          <a:prstGeom prst="rect">
            <a:avLst/>
          </a:prstGeom>
        </p:spPr>
        <p:txBody>
          <a:bodyPr/>
          <a:lstStyle>
            <a:lvl1pPr marL="0" indent="0" algn="ctr">
              <a:buNone/>
              <a:defRPr lang="en-US" sz="1600" b="1" dirty="0" smtClean="0">
                <a:solidFill>
                  <a:srgbClr val="FFFF00"/>
                </a:solidFill>
              </a:defRPr>
            </a:lvl1pPr>
            <a:lvl5pPr>
              <a:defRPr lang="en-US" dirty="0"/>
            </a:lvl5pPr>
          </a:lstStyle>
          <a:p>
            <a:pPr lvl="0"/>
            <a:r>
              <a:rPr lang="en-US" dirty="0"/>
              <a:t>Key Takeaway</a:t>
            </a:r>
          </a:p>
        </p:txBody>
      </p:sp>
      <p:sp>
        <p:nvSpPr>
          <p:cNvPr id="17" name="Picture Placeholder 16">
            <a:extLst>
              <a:ext uri="{FF2B5EF4-FFF2-40B4-BE49-F238E27FC236}">
                <a16:creationId xmlns:a16="http://schemas.microsoft.com/office/drawing/2014/main" id="{093D83C3-56B0-622C-EA43-D7BA1F7A2109}"/>
              </a:ext>
            </a:extLst>
          </p:cNvPr>
          <p:cNvSpPr>
            <a:spLocks noGrp="1"/>
          </p:cNvSpPr>
          <p:nvPr>
            <p:ph type="pic" sz="quarter" idx="13" hasCustomPrompt="1"/>
          </p:nvPr>
        </p:nvSpPr>
        <p:spPr>
          <a:xfrm>
            <a:off x="8134340" y="2715550"/>
            <a:ext cx="3960000" cy="2686050"/>
          </a:xfrm>
          <a:prstGeom prst="rect">
            <a:avLst/>
          </a:prstGeom>
          <a:solidFill>
            <a:srgbClr val="C00000"/>
          </a:solidFill>
        </p:spPr>
        <p:txBody>
          <a:bodyPr/>
          <a:lstStyle>
            <a:lvl1pPr>
              <a:defRPr sz="1800"/>
            </a:lvl1pPr>
          </a:lstStyle>
          <a:p>
            <a:r>
              <a:rPr lang="en-GB" dirty="0"/>
              <a:t>Picture of Actual Incident Situation</a:t>
            </a:r>
            <a:endParaRPr lang="en-US" dirty="0"/>
          </a:p>
        </p:txBody>
      </p:sp>
    </p:spTree>
    <p:extLst>
      <p:ext uri="{BB962C8B-B14F-4D97-AF65-F5344CB8AC3E}">
        <p14:creationId xmlns:p14="http://schemas.microsoft.com/office/powerpoint/2010/main" val="194878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hort Title ">
    <p:spTree>
      <p:nvGrpSpPr>
        <p:cNvPr id="1" name=""/>
        <p:cNvGrpSpPr/>
        <p:nvPr/>
      </p:nvGrpSpPr>
      <p:grpSpPr>
        <a:xfrm>
          <a:off x="0" y="0"/>
          <a:ext cx="0" cy="0"/>
          <a:chOff x="0" y="0"/>
          <a:chExt cx="0" cy="0"/>
        </a:xfrm>
      </p:grpSpPr>
      <p:sp>
        <p:nvSpPr>
          <p:cNvPr id="7" name="Freeform 41">
            <a:extLst>
              <a:ext uri="{FF2B5EF4-FFF2-40B4-BE49-F238E27FC236}">
                <a16:creationId xmlns:a16="http://schemas.microsoft.com/office/drawing/2014/main" id="{DC1C3A83-A003-3709-3649-A0EE9BE3EDE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8" name="Picture 7">
            <a:extLst>
              <a:ext uri="{FF2B5EF4-FFF2-40B4-BE49-F238E27FC236}">
                <a16:creationId xmlns:a16="http://schemas.microsoft.com/office/drawing/2014/main" id="{B3EA5BA6-C28E-FDAB-BB30-6CB8F75F3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1CFAC94-3B0E-83F8-42D6-852ECAC03154}"/>
              </a:ext>
            </a:extLst>
          </p:cNvPr>
          <p:cNvSpPr>
            <a:spLocks noGrp="1"/>
          </p:cNvSpPr>
          <p:nvPr>
            <p:ph type="sldNum" sz="quarter" idx="10"/>
          </p:nvPr>
        </p:nvSpPr>
        <p:spPr/>
        <p:txBody>
          <a:bodyPr/>
          <a:lstStyle/>
          <a:p>
            <a:fld id="{F4258245-48BB-4907-851C-CFC557F37E26}" type="slidenum">
              <a:rPr lang="en-US" smtClean="0"/>
              <a:pPr/>
              <a:t>‹#›</a:t>
            </a:fld>
            <a:endParaRPr lang="en-US"/>
          </a:p>
        </p:txBody>
      </p:sp>
      <p:sp>
        <p:nvSpPr>
          <p:cNvPr id="3" name="Title 1">
            <a:extLst>
              <a:ext uri="{FF2B5EF4-FFF2-40B4-BE49-F238E27FC236}">
                <a16:creationId xmlns:a16="http://schemas.microsoft.com/office/drawing/2014/main" id="{B98E4F26-B09F-FE87-2728-24C88E8DAC44}"/>
              </a:ext>
            </a:extLst>
          </p:cNvPr>
          <p:cNvSpPr txBox="1">
            <a:spLocks/>
          </p:cNvSpPr>
          <p:nvPr userDrawn="1"/>
        </p:nvSpPr>
        <p:spPr>
          <a:xfrm>
            <a:off x="1648046" y="0"/>
            <a:ext cx="7804297" cy="821353"/>
          </a:xfrm>
          <a:prstGeom prst="rect">
            <a:avLst/>
          </a:prstGeom>
          <a:solidFill>
            <a:srgbClr val="F2F2F2"/>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1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a:t>
            </a:r>
            <a:endPar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Learning from Incident Alert </a:t>
            </a:r>
            <a:endParaRPr kumimoji="0" lang="en-GB" sz="3600" b="1" i="0" u="none" strike="noStrike" kern="1200" cap="none" spc="0" normalizeH="0" baseline="0" noProof="0" dirty="0">
              <a:ln>
                <a:noFill/>
              </a:ln>
              <a:solidFill>
                <a:srgbClr val="FF0000"/>
              </a:solidFill>
              <a:effectLst/>
              <a:uLnTx/>
              <a:uFillTx/>
              <a:latin typeface="Segoe UI"/>
              <a:ea typeface="Tahoma" panose="020B060403050404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pic>
        <p:nvPicPr>
          <p:cNvPr id="4" name="Picture 3" descr="Green and black text on a black background&#10;&#10;AI-generated content may be incorrect.">
            <a:extLst>
              <a:ext uri="{FF2B5EF4-FFF2-40B4-BE49-F238E27FC236}">
                <a16:creationId xmlns:a16="http://schemas.microsoft.com/office/drawing/2014/main" id="{E1B48189-1AF7-7E4A-95E9-9F33B9790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35" y="-61156"/>
            <a:ext cx="1861849" cy="1038551"/>
          </a:xfrm>
          <a:prstGeom prst="rect">
            <a:avLst/>
          </a:prstGeom>
        </p:spPr>
      </p:pic>
      <p:sp>
        <p:nvSpPr>
          <p:cNvPr id="17" name="Picture Placeholder 16">
            <a:extLst>
              <a:ext uri="{FF2B5EF4-FFF2-40B4-BE49-F238E27FC236}">
                <a16:creationId xmlns:a16="http://schemas.microsoft.com/office/drawing/2014/main" id="{093D83C3-56B0-622C-EA43-D7BA1F7A2109}"/>
              </a:ext>
            </a:extLst>
          </p:cNvPr>
          <p:cNvSpPr>
            <a:spLocks noGrp="1"/>
          </p:cNvSpPr>
          <p:nvPr>
            <p:ph type="pic" sz="quarter" idx="13" hasCustomPrompt="1"/>
          </p:nvPr>
        </p:nvSpPr>
        <p:spPr>
          <a:xfrm>
            <a:off x="8134343" y="2543810"/>
            <a:ext cx="3960000" cy="2686050"/>
          </a:xfrm>
          <a:prstGeom prst="rect">
            <a:avLst/>
          </a:prstGeom>
          <a:solidFill>
            <a:srgbClr val="00B050"/>
          </a:solidFill>
        </p:spPr>
        <p:txBody>
          <a:bodyPr/>
          <a:lstStyle>
            <a:lvl1pPr>
              <a:defRPr sz="1800"/>
            </a:lvl1pPr>
          </a:lstStyle>
          <a:p>
            <a:r>
              <a:rPr lang="en-GB" dirty="0"/>
              <a:t>What Good Looks Like</a:t>
            </a:r>
            <a:endParaRPr lang="en-US" dirty="0"/>
          </a:p>
        </p:txBody>
      </p:sp>
      <p:sp>
        <p:nvSpPr>
          <p:cNvPr id="9" name="TextBox 8">
            <a:extLst>
              <a:ext uri="{FF2B5EF4-FFF2-40B4-BE49-F238E27FC236}">
                <a16:creationId xmlns:a16="http://schemas.microsoft.com/office/drawing/2014/main" id="{1B1D9E0D-FB0A-F188-7E06-27C5F27E8E4E}"/>
              </a:ext>
            </a:extLst>
          </p:cNvPr>
          <p:cNvSpPr txBox="1"/>
          <p:nvPr userDrawn="1"/>
        </p:nvSpPr>
        <p:spPr>
          <a:xfrm>
            <a:off x="1052121" y="6118163"/>
            <a:ext cx="10430539" cy="669414"/>
          </a:xfrm>
          <a:prstGeom prst="rect">
            <a:avLst/>
          </a:prstGeom>
          <a:noFill/>
        </p:spPr>
        <p:txBody>
          <a:bodyPr wrap="square" rtlCol="0">
            <a:spAutoFit/>
          </a:bodyPr>
          <a:lstStyle/>
          <a:p>
            <a:pPr lvl="0" algn="ctr">
              <a:defRPr/>
            </a:pPr>
            <a:r>
              <a:rPr lang="en-US" sz="1050" dirty="0">
                <a:solidFill>
                  <a:srgbClr val="FF0000"/>
                </a:solidFill>
              </a:rPr>
              <a:t>DISCLAIMER </a:t>
            </a:r>
          </a:p>
          <a:p>
            <a:pPr algn="ctr">
              <a:defRPr/>
            </a:pPr>
            <a:r>
              <a:rPr lang="en-US" sz="900" dirty="0">
                <a:solidFill>
                  <a:srgbClr val="FF0000"/>
                </a:solidFill>
              </a:rPr>
              <a:t>“ This document is provided for information only. It may not be relied upon for any purpose. Neither PDO nor any party providing information for this document accepts any liability for its accuracy, completeness, omissions, advice, or any consequences arising from its use, even if reasonable care was not exercised. No representation or warranty, express or implied, is made that following this document will achieve any specific results or meet any legal or regulatory requirements. This document does not constitute technical advice; consult a qualified professional if such advice is needed.”</a:t>
            </a:r>
          </a:p>
        </p:txBody>
      </p:sp>
    </p:spTree>
    <p:extLst>
      <p:ext uri="{BB962C8B-B14F-4D97-AF65-F5344CB8AC3E}">
        <p14:creationId xmlns:p14="http://schemas.microsoft.com/office/powerpoint/2010/main" val="1953624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B3294A41-41A5-54CE-FE66-F2F0E2C3D77D}"/>
              </a:ext>
            </a:extLst>
          </p:cNvPr>
          <p:cNvSpPr/>
          <p:nvPr userDrawn="1"/>
        </p:nvSpPr>
        <p:spPr>
          <a:xfrm>
            <a:off x="2358499" y="2116582"/>
            <a:ext cx="7475002" cy="3488437"/>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dirty="0">
              <a:solidFill>
                <a:schemeClr val="lt1"/>
              </a:solidFill>
            </a:endParaRPr>
          </a:p>
        </p:txBody>
      </p:sp>
      <p:pic>
        <p:nvPicPr>
          <p:cNvPr id="7" name="Picture 6">
            <a:extLst>
              <a:ext uri="{FF2B5EF4-FFF2-40B4-BE49-F238E27FC236}">
                <a16:creationId xmlns:a16="http://schemas.microsoft.com/office/drawing/2014/main" id="{BF25C0A1-7CEB-A118-4619-2A9D50797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8" name="TextBox 7">
            <a:extLst>
              <a:ext uri="{FF2B5EF4-FFF2-40B4-BE49-F238E27FC236}">
                <a16:creationId xmlns:a16="http://schemas.microsoft.com/office/drawing/2014/main" id="{E4E17822-0703-BD48-E68A-93D424B8EFCE}"/>
              </a:ext>
            </a:extLst>
          </p:cNvPr>
          <p:cNvSpPr txBox="1"/>
          <p:nvPr userDrawn="1"/>
        </p:nvSpPr>
        <p:spPr>
          <a:xfrm>
            <a:off x="3213735" y="3052802"/>
            <a:ext cx="5764530" cy="1107996"/>
          </a:xfrm>
          <a:prstGeom prst="rect">
            <a:avLst/>
          </a:prstGeom>
          <a:noFill/>
        </p:spPr>
        <p:txBody>
          <a:bodyPr wrap="square" rtlCol="0">
            <a:spAutoFit/>
          </a:bodyPr>
          <a:lstStyle/>
          <a:p>
            <a:pPr algn="ctr"/>
            <a:r>
              <a:rPr lang="en-US" sz="6600" b="1" dirty="0">
                <a:solidFill>
                  <a:schemeClr val="bg1"/>
                </a:solidFill>
                <a:latin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396663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BD43089D-190E-60CF-5BA1-90B9D4E5452B}"/>
              </a:ext>
            </a:extLst>
          </p:cNvPr>
          <p:cNvSpPr>
            <a:spLocks noGrp="1"/>
          </p:cNvSpPr>
          <p:nvPr>
            <p:ph type="sldNum" sz="quarter" idx="12"/>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3300222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72C90E9A-D538-9EF1-0142-4752D5AF90CE}"/>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sp>
        <p:nvSpPr>
          <p:cNvPr id="2" name="Date Placeholder 1"/>
          <p:cNvSpPr>
            <a:spLocks noGrp="1"/>
          </p:cNvSpPr>
          <p:nvPr>
            <p:ph type="dt" sz="half" idx="10"/>
          </p:nvPr>
        </p:nvSpPr>
        <p:spPr/>
        <p:txBody>
          <a:bodyPr/>
          <a:lstStyle>
            <a:lvl1pPr>
              <a:defRPr>
                <a:latin typeface="Calibri" panose="020F0502020204030204" pitchFamily="34" charset="0"/>
              </a:defRPr>
            </a:lvl1pPr>
          </a:lstStyle>
          <a:p>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pic>
        <p:nvPicPr>
          <p:cNvPr id="5" name="Picture 4">
            <a:extLst>
              <a:ext uri="{FF2B5EF4-FFF2-40B4-BE49-F238E27FC236}">
                <a16:creationId xmlns:a16="http://schemas.microsoft.com/office/drawing/2014/main" id="{AADBE9DA-2ED9-B778-CE96-F2B8A9385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7" name="Text Placeholder 6">
            <a:extLst>
              <a:ext uri="{FF2B5EF4-FFF2-40B4-BE49-F238E27FC236}">
                <a16:creationId xmlns:a16="http://schemas.microsoft.com/office/drawing/2014/main" id="{BD52E141-163E-7F54-306B-19B480CC9DBC}"/>
              </a:ext>
            </a:extLst>
          </p:cNvPr>
          <p:cNvSpPr>
            <a:spLocks noGrp="1"/>
          </p:cNvSpPr>
          <p:nvPr>
            <p:ph type="body" sz="quarter" idx="13"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a:t>Subtitle Here</a:t>
            </a:r>
          </a:p>
        </p:txBody>
      </p:sp>
      <p:sp>
        <p:nvSpPr>
          <p:cNvPr id="8" name="Text Placeholder 6">
            <a:extLst>
              <a:ext uri="{FF2B5EF4-FFF2-40B4-BE49-F238E27FC236}">
                <a16:creationId xmlns:a16="http://schemas.microsoft.com/office/drawing/2014/main" id="{53BD1DF8-132F-1481-1F3A-A792D4E161AE}"/>
              </a:ext>
            </a:extLst>
          </p:cNvPr>
          <p:cNvSpPr>
            <a:spLocks noGrp="1"/>
          </p:cNvSpPr>
          <p:nvPr>
            <p:ph type="body" sz="quarter" idx="14"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a:t>Add Slide Title Here</a:t>
            </a:r>
          </a:p>
        </p:txBody>
      </p:sp>
    </p:spTree>
    <p:extLst>
      <p:ext uri="{BB962C8B-B14F-4D97-AF65-F5344CB8AC3E}">
        <p14:creationId xmlns:p14="http://schemas.microsoft.com/office/powerpoint/2010/main" val="3936280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79DC5313-5CB5-2798-FB91-791244201CEF}"/>
              </a:ext>
            </a:extLst>
          </p:cNvPr>
          <p:cNvSpPr txBox="1"/>
          <p:nvPr userDrawn="1"/>
        </p:nvSpPr>
        <p:spPr>
          <a:xfrm>
            <a:off x="8294340" y="3505200"/>
            <a:ext cx="2957874" cy="447914"/>
          </a:xfrm>
          <a:prstGeom prst="rect">
            <a:avLst/>
          </a:prstGeom>
        </p:spPr>
        <p:txBody>
          <a:bodyPr vert="horz" wrap="square" lIns="0" tIns="9242" rIns="0" bIns="0" rtlCol="0">
            <a:spAutoFit/>
          </a:bodyPr>
          <a:lstStyle/>
          <a:p>
            <a:pPr marL="7702" algn="ctr">
              <a:spcBef>
                <a:spcPts val="73"/>
              </a:spcBef>
            </a:pPr>
            <a:r>
              <a:rPr sz="1425" dirty="0">
                <a:solidFill>
                  <a:srgbClr val="FFFFFF"/>
                </a:solidFill>
                <a:latin typeface="Segoe UI" panose="020B0502040204020203" pitchFamily="34" charset="0"/>
                <a:cs typeface="Segoe UI" panose="020B0502040204020203" pitchFamily="34" charset="0"/>
              </a:rPr>
              <a:t>Picture</a:t>
            </a:r>
            <a:r>
              <a:rPr sz="1425" spc="15"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of</a:t>
            </a:r>
            <a:r>
              <a:rPr sz="1425" spc="18"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the</a:t>
            </a:r>
            <a:r>
              <a:rPr sz="1425" spc="15"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Actual</a:t>
            </a:r>
            <a:r>
              <a:rPr sz="1425" spc="15"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Incident</a:t>
            </a:r>
            <a:r>
              <a:rPr sz="1425" spc="15" dirty="0">
                <a:solidFill>
                  <a:srgbClr val="FFFFFF"/>
                </a:solidFill>
                <a:latin typeface="Segoe UI" panose="020B0502040204020203" pitchFamily="34" charset="0"/>
                <a:cs typeface="Segoe UI" panose="020B0502040204020203" pitchFamily="34" charset="0"/>
              </a:rPr>
              <a:t> </a:t>
            </a:r>
            <a:r>
              <a:rPr sz="1425" spc="-6" dirty="0">
                <a:solidFill>
                  <a:srgbClr val="FFFFFF"/>
                </a:solidFill>
                <a:latin typeface="Segoe UI" panose="020B0502040204020203" pitchFamily="34" charset="0"/>
                <a:cs typeface="Segoe UI" panose="020B0502040204020203" pitchFamily="34" charset="0"/>
              </a:rPr>
              <a:t>Situation</a:t>
            </a:r>
            <a:endParaRPr sz="1425" dirty="0">
              <a:latin typeface="Segoe UI" panose="020B0502040204020203" pitchFamily="34" charset="0"/>
              <a:cs typeface="Segoe UI" panose="020B0502040204020203" pitchFamily="34" charset="0"/>
            </a:endParaRPr>
          </a:p>
        </p:txBody>
      </p:sp>
      <p:sp>
        <p:nvSpPr>
          <p:cNvPr id="18" name="Text Placeholder 17">
            <a:extLst>
              <a:ext uri="{FF2B5EF4-FFF2-40B4-BE49-F238E27FC236}">
                <a16:creationId xmlns:a16="http://schemas.microsoft.com/office/drawing/2014/main" id="{993234E9-77B7-BB4C-8D1F-0662EEF2C484}"/>
              </a:ext>
            </a:extLst>
          </p:cNvPr>
          <p:cNvSpPr>
            <a:spLocks noGrp="1"/>
          </p:cNvSpPr>
          <p:nvPr>
            <p:ph type="body" sz="quarter" idx="10" hasCustomPrompt="1"/>
          </p:nvPr>
        </p:nvSpPr>
        <p:spPr>
          <a:xfrm>
            <a:off x="989871" y="3581400"/>
            <a:ext cx="6286909" cy="1143000"/>
          </a:xfrm>
          <a:prstGeom prst="rect">
            <a:avLst/>
          </a:prstGeom>
        </p:spPr>
        <p:txBody>
          <a:bodyPr/>
          <a:lstStyle>
            <a:lvl1pPr>
              <a:buNone/>
              <a:defRPr sz="1000" b="0" i="0">
                <a:latin typeface="Segoe UI" panose="020B0502040204020203" pitchFamily="34" charset="0"/>
                <a:cs typeface="Segoe UI" panose="020B0502040204020203" pitchFamily="34" charset="0"/>
              </a:defRPr>
            </a:lvl1pPr>
            <a:lvl2pPr>
              <a:buNone/>
              <a:defRPr sz="1000" b="0" i="0">
                <a:latin typeface="Cairo Light" pitchFamily="2" charset="-78"/>
                <a:cs typeface="Cairo Light" pitchFamily="2" charset="-78"/>
              </a:defRPr>
            </a:lvl2pPr>
            <a:lvl3pPr>
              <a:buNone/>
              <a:defRPr sz="1000" b="0" i="0">
                <a:latin typeface="Cairo Light" pitchFamily="2" charset="-78"/>
                <a:cs typeface="Cairo Light" pitchFamily="2" charset="-78"/>
              </a:defRPr>
            </a:lvl3pPr>
            <a:lvl4pPr>
              <a:buNone/>
              <a:defRPr sz="1000" b="0" i="0">
                <a:latin typeface="Cairo Light" pitchFamily="2" charset="-78"/>
                <a:cs typeface="Cairo Light" pitchFamily="2" charset="-78"/>
              </a:defRPr>
            </a:lvl4pPr>
            <a:lvl5pPr>
              <a:buNone/>
              <a:defRPr sz="1000" b="0" i="0">
                <a:latin typeface="Cairo Light" pitchFamily="2" charset="-78"/>
                <a:cs typeface="Cairo Light" pitchFamily="2" charset="-78"/>
              </a:defRPr>
            </a:lvl5pPr>
          </a:lstStyle>
          <a:p>
            <a:pPr lvl="0"/>
            <a:r>
              <a:rPr lang="en-US" dirty="0"/>
              <a:t>Texts</a:t>
            </a:r>
            <a:endParaRPr lang="en-OM" dirty="0"/>
          </a:p>
        </p:txBody>
      </p:sp>
      <p:sp>
        <p:nvSpPr>
          <p:cNvPr id="19" name="Text Placeholder 17">
            <a:extLst>
              <a:ext uri="{FF2B5EF4-FFF2-40B4-BE49-F238E27FC236}">
                <a16:creationId xmlns:a16="http://schemas.microsoft.com/office/drawing/2014/main" id="{DC833B5B-E1D0-1EF1-4BC5-64DD9BA6D39F}"/>
              </a:ext>
            </a:extLst>
          </p:cNvPr>
          <p:cNvSpPr>
            <a:spLocks noGrp="1"/>
          </p:cNvSpPr>
          <p:nvPr>
            <p:ph type="body" sz="quarter" idx="11" hasCustomPrompt="1"/>
          </p:nvPr>
        </p:nvSpPr>
        <p:spPr>
          <a:xfrm>
            <a:off x="989871" y="5399568"/>
            <a:ext cx="6286909" cy="1143000"/>
          </a:xfrm>
          <a:prstGeom prst="rect">
            <a:avLst/>
          </a:prstGeom>
        </p:spPr>
        <p:txBody>
          <a:bodyPr/>
          <a:lstStyle>
            <a:lvl1pPr>
              <a:buNone/>
              <a:defRPr sz="1000" b="0" i="0">
                <a:latin typeface="Segoe UI" panose="020B0502040204020203" pitchFamily="34" charset="0"/>
                <a:cs typeface="Segoe UI" panose="020B0502040204020203" pitchFamily="34" charset="0"/>
              </a:defRPr>
            </a:lvl1pPr>
            <a:lvl2pPr>
              <a:buNone/>
              <a:defRPr sz="1000" b="0" i="0">
                <a:latin typeface="Cairo Light" pitchFamily="2" charset="-78"/>
                <a:cs typeface="Cairo Light" pitchFamily="2" charset="-78"/>
              </a:defRPr>
            </a:lvl2pPr>
            <a:lvl3pPr>
              <a:buNone/>
              <a:defRPr sz="1000" b="0" i="0">
                <a:latin typeface="Cairo Light" pitchFamily="2" charset="-78"/>
                <a:cs typeface="Cairo Light" pitchFamily="2" charset="-78"/>
              </a:defRPr>
            </a:lvl3pPr>
            <a:lvl4pPr>
              <a:buNone/>
              <a:defRPr sz="1000" b="0" i="0">
                <a:latin typeface="Cairo Light" pitchFamily="2" charset="-78"/>
                <a:cs typeface="Cairo Light" pitchFamily="2" charset="-78"/>
              </a:defRPr>
            </a:lvl4pPr>
            <a:lvl5pPr>
              <a:buNone/>
              <a:defRPr sz="1000" b="0" i="0">
                <a:latin typeface="Cairo Light" pitchFamily="2" charset="-78"/>
                <a:cs typeface="Cairo Light" pitchFamily="2" charset="-78"/>
              </a:defRPr>
            </a:lvl5pPr>
          </a:lstStyle>
          <a:p>
            <a:pPr lvl="0"/>
            <a:r>
              <a:rPr lang="en-US" dirty="0"/>
              <a:t>Texts</a:t>
            </a:r>
            <a:endParaRPr lang="en-OM" dirty="0"/>
          </a:p>
        </p:txBody>
      </p:sp>
      <p:sp>
        <p:nvSpPr>
          <p:cNvPr id="25" name="Text Placeholder 24">
            <a:extLst>
              <a:ext uri="{FF2B5EF4-FFF2-40B4-BE49-F238E27FC236}">
                <a16:creationId xmlns:a16="http://schemas.microsoft.com/office/drawing/2014/main" id="{6D902231-0970-5E07-C253-65F2A8E7BB57}"/>
              </a:ext>
            </a:extLst>
          </p:cNvPr>
          <p:cNvSpPr>
            <a:spLocks noGrp="1"/>
          </p:cNvSpPr>
          <p:nvPr>
            <p:ph type="body" sz="quarter" idx="12" hasCustomPrompt="1"/>
          </p:nvPr>
        </p:nvSpPr>
        <p:spPr>
          <a:xfrm>
            <a:off x="1362371" y="2431868"/>
            <a:ext cx="1105368" cy="342900"/>
          </a:xfrm>
          <a:prstGeom prst="rect">
            <a:avLst/>
          </a:prstGeom>
        </p:spPr>
        <p:txBody>
          <a:bodyPr/>
          <a:lstStyle>
            <a:lvl1pPr>
              <a:buNone/>
              <a:defRPr sz="2200" b="1" i="0">
                <a:solidFill>
                  <a:srgbClr val="204728"/>
                </a:solidFill>
                <a:latin typeface="Segoe UI" panose="020B0502040204020203" pitchFamily="34" charset="0"/>
                <a:cs typeface="Segoe UI" panose="020B0502040204020203" pitchFamily="34" charset="0"/>
              </a:defRPr>
            </a:lvl1pPr>
          </a:lstStyle>
          <a:p>
            <a:pPr lvl="0"/>
            <a:r>
              <a:rPr lang="en-OM" dirty="0"/>
              <a:t>LTI#01</a:t>
            </a:r>
          </a:p>
        </p:txBody>
      </p:sp>
      <p:sp>
        <p:nvSpPr>
          <p:cNvPr id="26" name="Text Placeholder 24">
            <a:extLst>
              <a:ext uri="{FF2B5EF4-FFF2-40B4-BE49-F238E27FC236}">
                <a16:creationId xmlns:a16="http://schemas.microsoft.com/office/drawing/2014/main" id="{4201CBC5-D8C0-F9AB-B641-DF0999949755}"/>
              </a:ext>
            </a:extLst>
          </p:cNvPr>
          <p:cNvSpPr>
            <a:spLocks noGrp="1"/>
          </p:cNvSpPr>
          <p:nvPr>
            <p:ph type="body" sz="quarter" idx="13" hasCustomPrompt="1"/>
          </p:nvPr>
        </p:nvSpPr>
        <p:spPr>
          <a:xfrm>
            <a:off x="3371672" y="2425336"/>
            <a:ext cx="1333587" cy="33038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OM" dirty="0"/>
              <a:t>2</a:t>
            </a:r>
            <a:r>
              <a:rPr lang="en-GB" dirty="0"/>
              <a:t>22378</a:t>
            </a:r>
            <a:endParaRPr lang="en-OM" dirty="0"/>
          </a:p>
        </p:txBody>
      </p:sp>
      <p:sp>
        <p:nvSpPr>
          <p:cNvPr id="27" name="Text Placeholder 24">
            <a:extLst>
              <a:ext uri="{FF2B5EF4-FFF2-40B4-BE49-F238E27FC236}">
                <a16:creationId xmlns:a16="http://schemas.microsoft.com/office/drawing/2014/main" id="{8BD74344-AA8A-3984-87AF-C45B753E3CD3}"/>
              </a:ext>
            </a:extLst>
          </p:cNvPr>
          <p:cNvSpPr>
            <a:spLocks noGrp="1"/>
          </p:cNvSpPr>
          <p:nvPr>
            <p:ph type="body" sz="quarter" idx="14" hasCustomPrompt="1"/>
          </p:nvPr>
        </p:nvSpPr>
        <p:spPr>
          <a:xfrm>
            <a:off x="5467577" y="2431868"/>
            <a:ext cx="1257778" cy="33038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OM" dirty="0"/>
              <a:t>TEXT</a:t>
            </a:r>
          </a:p>
        </p:txBody>
      </p:sp>
      <p:sp>
        <p:nvSpPr>
          <p:cNvPr id="28" name="Text Placeholder 24">
            <a:extLst>
              <a:ext uri="{FF2B5EF4-FFF2-40B4-BE49-F238E27FC236}">
                <a16:creationId xmlns:a16="http://schemas.microsoft.com/office/drawing/2014/main" id="{C176D9DB-9915-B78A-F3C4-65FE4E1E457D}"/>
              </a:ext>
            </a:extLst>
          </p:cNvPr>
          <p:cNvSpPr>
            <a:spLocks noGrp="1"/>
          </p:cNvSpPr>
          <p:nvPr>
            <p:ph type="body" sz="quarter" idx="15" hasCustomPrompt="1"/>
          </p:nvPr>
        </p:nvSpPr>
        <p:spPr>
          <a:xfrm>
            <a:off x="7495358" y="2431868"/>
            <a:ext cx="1427910" cy="34290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GB" dirty="0"/>
              <a:t>Struck By</a:t>
            </a:r>
            <a:endParaRPr lang="en-OM" dirty="0"/>
          </a:p>
        </p:txBody>
      </p:sp>
      <p:sp>
        <p:nvSpPr>
          <p:cNvPr id="29" name="Text Placeholder 24">
            <a:extLst>
              <a:ext uri="{FF2B5EF4-FFF2-40B4-BE49-F238E27FC236}">
                <a16:creationId xmlns:a16="http://schemas.microsoft.com/office/drawing/2014/main" id="{16115BE5-52E4-D750-6596-F6D0B7909184}"/>
              </a:ext>
            </a:extLst>
          </p:cNvPr>
          <p:cNvSpPr>
            <a:spLocks noGrp="1"/>
          </p:cNvSpPr>
          <p:nvPr>
            <p:ph type="body" sz="quarter" idx="16" hasCustomPrompt="1"/>
          </p:nvPr>
        </p:nvSpPr>
        <p:spPr>
          <a:xfrm>
            <a:off x="9517297" y="2431868"/>
            <a:ext cx="1628193" cy="34290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GB" dirty="0"/>
              <a:t>Nimr</a:t>
            </a:r>
            <a:endParaRPr lang="en-OM" dirty="0"/>
          </a:p>
        </p:txBody>
      </p:sp>
      <p:sp>
        <p:nvSpPr>
          <p:cNvPr id="31" name="Picture Placeholder 30">
            <a:extLst>
              <a:ext uri="{FF2B5EF4-FFF2-40B4-BE49-F238E27FC236}">
                <a16:creationId xmlns:a16="http://schemas.microsoft.com/office/drawing/2014/main" id="{E3C6489C-EE81-AA4D-C47C-3A7206B66922}"/>
              </a:ext>
            </a:extLst>
          </p:cNvPr>
          <p:cNvSpPr>
            <a:spLocks noGrp="1"/>
          </p:cNvSpPr>
          <p:nvPr>
            <p:ph type="pic" sz="quarter" idx="17"/>
          </p:nvPr>
        </p:nvSpPr>
        <p:spPr>
          <a:xfrm>
            <a:off x="7682184" y="4162647"/>
            <a:ext cx="3938675" cy="1929607"/>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OM" dirty="0"/>
          </a:p>
        </p:txBody>
      </p:sp>
      <p:sp>
        <p:nvSpPr>
          <p:cNvPr id="33" name="Text Placeholder 50">
            <a:extLst>
              <a:ext uri="{FF2B5EF4-FFF2-40B4-BE49-F238E27FC236}">
                <a16:creationId xmlns:a16="http://schemas.microsoft.com/office/drawing/2014/main" id="{1B6E3190-A2F9-155B-DC6F-8D5BA43C56A2}"/>
              </a:ext>
            </a:extLst>
          </p:cNvPr>
          <p:cNvSpPr>
            <a:spLocks noGrp="1"/>
          </p:cNvSpPr>
          <p:nvPr>
            <p:ph type="body" sz="quarter" idx="21" hasCustomPrompt="1"/>
          </p:nvPr>
        </p:nvSpPr>
        <p:spPr>
          <a:xfrm>
            <a:off x="1104575" y="1657350"/>
            <a:ext cx="914460" cy="171448"/>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r>
              <a:rPr lang="en-OM" dirty="0"/>
              <a:t>16/01/2026</a:t>
            </a:r>
          </a:p>
        </p:txBody>
      </p:sp>
      <p:sp>
        <p:nvSpPr>
          <p:cNvPr id="34" name="Text Placeholder 50">
            <a:extLst>
              <a:ext uri="{FF2B5EF4-FFF2-40B4-BE49-F238E27FC236}">
                <a16:creationId xmlns:a16="http://schemas.microsoft.com/office/drawing/2014/main" id="{562071E2-4DFA-C914-68F6-767F81CAEFD3}"/>
              </a:ext>
            </a:extLst>
          </p:cNvPr>
          <p:cNvSpPr>
            <a:spLocks noGrp="1"/>
          </p:cNvSpPr>
          <p:nvPr>
            <p:ph type="body" sz="quarter" idx="22" hasCustomPrompt="1"/>
          </p:nvPr>
        </p:nvSpPr>
        <p:spPr>
          <a:xfrm>
            <a:off x="2476264" y="1657350"/>
            <a:ext cx="571537" cy="171448"/>
          </a:xfrm>
          <a:prstGeom prst="rect">
            <a:avLst/>
          </a:prstGeom>
        </p:spPr>
        <p:txBody>
          <a:bodyPr>
            <a:noAutofit/>
          </a:bodyPr>
          <a:lstStyle>
            <a:lvl1pPr marL="114300" indent="-114300" algn="l" defTabSz="457200" rtl="0" eaLnBrk="1" latinLnBrk="0" hangingPunct="1">
              <a:lnSpc>
                <a:spcPct val="90000"/>
              </a:lnSpc>
              <a:spcBef>
                <a:spcPts val="500"/>
              </a:spcBef>
              <a:buFont typeface="Arial" panose="020B0604020202020204" pitchFamily="34" charset="0"/>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r>
              <a:rPr lang="en-OM" dirty="0"/>
              <a:t>15:30</a:t>
            </a:r>
          </a:p>
        </p:txBody>
      </p:sp>
      <p:sp>
        <p:nvSpPr>
          <p:cNvPr id="35" name="Text Placeholder 50">
            <a:extLst>
              <a:ext uri="{FF2B5EF4-FFF2-40B4-BE49-F238E27FC236}">
                <a16:creationId xmlns:a16="http://schemas.microsoft.com/office/drawing/2014/main" id="{6620A857-D708-0099-B48F-1E3B0739B614}"/>
              </a:ext>
            </a:extLst>
          </p:cNvPr>
          <p:cNvSpPr>
            <a:spLocks noGrp="1"/>
          </p:cNvSpPr>
          <p:nvPr>
            <p:ph type="body" sz="quarter" idx="23"/>
          </p:nvPr>
        </p:nvSpPr>
        <p:spPr>
          <a:xfrm>
            <a:off x="3710920" y="1657350"/>
            <a:ext cx="1203903" cy="171448"/>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endParaRPr lang="en-OM" dirty="0"/>
          </a:p>
        </p:txBody>
      </p:sp>
      <p:sp>
        <p:nvSpPr>
          <p:cNvPr id="36" name="Text Placeholder 50">
            <a:extLst>
              <a:ext uri="{FF2B5EF4-FFF2-40B4-BE49-F238E27FC236}">
                <a16:creationId xmlns:a16="http://schemas.microsoft.com/office/drawing/2014/main" id="{DC8DD809-A19A-F79D-7E38-0EDAAA600DFE}"/>
              </a:ext>
            </a:extLst>
          </p:cNvPr>
          <p:cNvSpPr>
            <a:spLocks noGrp="1"/>
          </p:cNvSpPr>
          <p:nvPr>
            <p:ph type="body" sz="quarter" idx="24" hasCustomPrompt="1"/>
          </p:nvPr>
        </p:nvSpPr>
        <p:spPr>
          <a:xfrm>
            <a:off x="6248410" y="1657350"/>
            <a:ext cx="1427910" cy="166304"/>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r>
              <a:rPr lang="en-OM" dirty="0"/>
              <a:t>Text</a:t>
            </a:r>
          </a:p>
        </p:txBody>
      </p:sp>
      <p:sp>
        <p:nvSpPr>
          <p:cNvPr id="2" name="Text Placeholder 50">
            <a:extLst>
              <a:ext uri="{FF2B5EF4-FFF2-40B4-BE49-F238E27FC236}">
                <a16:creationId xmlns:a16="http://schemas.microsoft.com/office/drawing/2014/main" id="{308359E8-408C-3095-53A5-59E5FCB3086B}"/>
              </a:ext>
            </a:extLst>
          </p:cNvPr>
          <p:cNvSpPr>
            <a:spLocks noGrp="1"/>
          </p:cNvSpPr>
          <p:nvPr>
            <p:ph type="body" sz="quarter" idx="25"/>
          </p:nvPr>
        </p:nvSpPr>
        <p:spPr>
          <a:xfrm>
            <a:off x="8801276" y="1652205"/>
            <a:ext cx="1810105" cy="171448"/>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endParaRPr lang="en-OM" dirty="0"/>
          </a:p>
        </p:txBody>
      </p:sp>
    </p:spTree>
    <p:extLst>
      <p:ext uri="{BB962C8B-B14F-4D97-AF65-F5344CB8AC3E}">
        <p14:creationId xmlns:p14="http://schemas.microsoft.com/office/powerpoint/2010/main" val="104028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8EF7E38A-B7C8-514D-AF5F-4D41C84EECFC}"/>
              </a:ext>
            </a:extLst>
          </p:cNvPr>
          <p:cNvSpPr>
            <a:spLocks noGrp="1"/>
          </p:cNvSpPr>
          <p:nvPr>
            <p:ph type="body" sz="quarter" idx="11" hasCustomPrompt="1"/>
          </p:nvPr>
        </p:nvSpPr>
        <p:spPr>
          <a:xfrm>
            <a:off x="837858" y="4800600"/>
            <a:ext cx="6210308" cy="952500"/>
          </a:xfrm>
          <a:prstGeom prst="rect">
            <a:avLst/>
          </a:prstGeom>
        </p:spPr>
        <p:txBody>
          <a:bodyPr/>
          <a:lstStyle>
            <a:lvl1pPr algn="l">
              <a:buFont typeface="Arial" panose="020B0604020202020204" pitchFamily="34" charset="0"/>
              <a:buNone/>
              <a:defRPr sz="1200" b="0" i="0">
                <a:latin typeface="Cairo Light" pitchFamily="2" charset="-78"/>
                <a:cs typeface="Cairo Light" pitchFamily="2" charset="-78"/>
              </a:defRPr>
            </a:lvl1pPr>
            <a:lvl2pPr>
              <a:buNone/>
              <a:defRPr sz="1200" b="0" i="0">
                <a:latin typeface="Cairo Light" pitchFamily="2" charset="-78"/>
                <a:cs typeface="Cairo Light" pitchFamily="2" charset="-78"/>
              </a:defRPr>
            </a:lvl2pPr>
            <a:lvl3pPr>
              <a:buNone/>
              <a:defRPr sz="1200" b="0" i="0">
                <a:latin typeface="Cairo Light" pitchFamily="2" charset="-78"/>
                <a:cs typeface="Cairo Light" pitchFamily="2" charset="-78"/>
              </a:defRPr>
            </a:lvl3pPr>
            <a:lvl4pPr>
              <a:buNone/>
              <a:defRPr sz="1200" b="0" i="0">
                <a:latin typeface="Cairo Light" pitchFamily="2" charset="-78"/>
                <a:cs typeface="Cairo Light" pitchFamily="2" charset="-78"/>
              </a:defRPr>
            </a:lvl4pPr>
            <a:lvl5pPr>
              <a:buNone/>
              <a:defRPr sz="1200" b="0" i="0">
                <a:latin typeface="Cairo Light" pitchFamily="2" charset="-78"/>
                <a:cs typeface="Cairo Light" pitchFamily="2" charset="-78"/>
              </a:defRPr>
            </a:lvl5pPr>
          </a:lstStyle>
          <a:p>
            <a:r>
              <a:rPr lang="en-US" dirty="0">
                <a:latin typeface="Cairo Light"/>
                <a:cs typeface="Cairo Light"/>
              </a:rPr>
              <a:t>	Lorem</a:t>
            </a:r>
            <a:r>
              <a:rPr lang="en-US" spc="-21" dirty="0">
                <a:latin typeface="Cairo Light"/>
                <a:cs typeface="Cairo Light"/>
              </a:rPr>
              <a:t> </a:t>
            </a:r>
            <a:r>
              <a:rPr lang="en-US" dirty="0">
                <a:latin typeface="Cairo Light"/>
                <a:cs typeface="Cairo Light"/>
              </a:rPr>
              <a:t>ipsum</a:t>
            </a:r>
            <a:r>
              <a:rPr lang="en-US" spc="-18" dirty="0">
                <a:latin typeface="Cairo Light"/>
                <a:cs typeface="Cairo Light"/>
              </a:rPr>
              <a:t> </a:t>
            </a:r>
            <a:r>
              <a:rPr lang="en-US" dirty="0">
                <a:latin typeface="Cairo Light"/>
                <a:cs typeface="Cairo Light"/>
              </a:rPr>
              <a:t>dolor</a:t>
            </a:r>
            <a:r>
              <a:rPr lang="en-US" spc="-21"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18" dirty="0">
                <a:latin typeface="Cairo Light"/>
                <a:cs typeface="Cairo Light"/>
              </a:rPr>
              <a:t> </a:t>
            </a:r>
            <a:r>
              <a:rPr lang="en-US" spc="-6" dirty="0" err="1">
                <a:latin typeface="Cairo Light"/>
                <a:cs typeface="Cairo Light"/>
              </a:rPr>
              <a:t>consectetuer</a:t>
            </a:r>
            <a:r>
              <a:rPr lang="en-US" spc="-21"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18" dirty="0">
                <a:latin typeface="Cairo Light"/>
                <a:cs typeface="Cairo Light"/>
              </a:rPr>
              <a:t> </a:t>
            </a:r>
            <a:r>
              <a:rPr lang="en-US" dirty="0">
                <a:latin typeface="Cairo Light"/>
                <a:cs typeface="Cairo Light"/>
              </a:rPr>
              <a:t>sed</a:t>
            </a:r>
            <a:r>
              <a:rPr lang="en-US" spc="-21"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dirty="0" err="1">
                <a:latin typeface="Cairo Light"/>
                <a:cs typeface="Cairo Light"/>
              </a:rPr>
              <a:t>nibh</a:t>
            </a:r>
            <a:r>
              <a:rPr lang="en-US" spc="-18" dirty="0">
                <a:latin typeface="Cairo Light"/>
                <a:cs typeface="Cairo Light"/>
              </a:rPr>
              <a:t> </a:t>
            </a:r>
            <a:r>
              <a:rPr lang="en-US" spc="-6" dirty="0" err="1">
                <a:latin typeface="Cairo Light"/>
                <a:cs typeface="Cairo Light"/>
              </a:rPr>
              <a:t>euismod</a:t>
            </a:r>
            <a:r>
              <a:rPr lang="en-US" spc="-6" dirty="0">
                <a:latin typeface="Cairo Light"/>
                <a:cs typeface="Cairo Light"/>
              </a:rPr>
              <a:t> </a:t>
            </a:r>
            <a:r>
              <a:rPr lang="en-US" dirty="0" err="1">
                <a:latin typeface="Cairo Light"/>
                <a:cs typeface="Cairo Light"/>
              </a:rPr>
              <a:t>tincidunt</a:t>
            </a:r>
            <a:r>
              <a:rPr lang="en-US" spc="-18" dirty="0">
                <a:latin typeface="Cairo Light"/>
                <a:cs typeface="Cairo Light"/>
              </a:rPr>
              <a:t> </a:t>
            </a:r>
            <a:r>
              <a:rPr lang="en-US" dirty="0" err="1">
                <a:latin typeface="Cairo Light"/>
                <a:cs typeface="Cairo Light"/>
              </a:rPr>
              <a:t>ut</a:t>
            </a:r>
            <a:r>
              <a:rPr lang="en-US" spc="-15" dirty="0">
                <a:latin typeface="Cairo Light"/>
                <a:cs typeface="Cairo Light"/>
              </a:rPr>
              <a:t> </a:t>
            </a:r>
            <a:r>
              <a:rPr lang="en-US" dirty="0" err="1">
                <a:latin typeface="Cairo Light"/>
                <a:cs typeface="Cairo Light"/>
              </a:rPr>
              <a:t>laoreet</a:t>
            </a:r>
            <a:r>
              <a:rPr lang="en-US" spc="-18" dirty="0">
                <a:latin typeface="Cairo Light"/>
                <a:cs typeface="Cairo Light"/>
              </a:rPr>
              <a:t> </a:t>
            </a:r>
            <a:r>
              <a:rPr lang="en-US" dirty="0">
                <a:latin typeface="Cairo Light"/>
                <a:cs typeface="Cairo Light"/>
              </a:rPr>
              <a:t>dolore</a:t>
            </a:r>
            <a:r>
              <a:rPr lang="en-US" spc="-15" dirty="0">
                <a:latin typeface="Cairo Light"/>
                <a:cs typeface="Cairo Light"/>
              </a:rPr>
              <a:t> </a:t>
            </a:r>
            <a:r>
              <a:rPr lang="en-US" dirty="0">
                <a:latin typeface="Cairo Light"/>
                <a:cs typeface="Cairo Light"/>
              </a:rPr>
              <a:t>magna</a:t>
            </a:r>
            <a:r>
              <a:rPr lang="en-US" spc="-18"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5"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8" dirty="0">
                <a:latin typeface="Cairo Light"/>
                <a:cs typeface="Cairo Light"/>
              </a:rPr>
              <a:t> </a:t>
            </a:r>
            <a:r>
              <a:rPr lang="en-US" dirty="0">
                <a:latin typeface="Cairo Light"/>
                <a:cs typeface="Cairo Light"/>
              </a:rPr>
              <a:t>Ut</a:t>
            </a:r>
            <a:r>
              <a:rPr lang="en-US" spc="-15" dirty="0">
                <a:latin typeface="Cairo Light"/>
                <a:cs typeface="Cairo Light"/>
              </a:rPr>
              <a:t> </a:t>
            </a:r>
            <a:r>
              <a:rPr lang="en-US" dirty="0" err="1">
                <a:latin typeface="Cairo Light"/>
                <a:cs typeface="Cairo Light"/>
              </a:rPr>
              <a:t>wisi</a:t>
            </a:r>
            <a:r>
              <a:rPr lang="en-US" spc="-18" dirty="0">
                <a:latin typeface="Cairo Light"/>
                <a:cs typeface="Cairo Light"/>
              </a:rPr>
              <a:t> </a:t>
            </a:r>
            <a:r>
              <a:rPr lang="en-US" dirty="0" err="1">
                <a:latin typeface="Cairo Light"/>
                <a:cs typeface="Cairo Light"/>
              </a:rPr>
              <a:t>enim</a:t>
            </a:r>
            <a:r>
              <a:rPr lang="en-US" spc="-15" dirty="0">
                <a:latin typeface="Cairo Light"/>
                <a:cs typeface="Cairo Light"/>
              </a:rPr>
              <a:t> </a:t>
            </a:r>
            <a:r>
              <a:rPr lang="en-US" dirty="0">
                <a:latin typeface="Cairo Light"/>
                <a:cs typeface="Cairo Light"/>
              </a:rPr>
              <a:t>ad</a:t>
            </a:r>
            <a:r>
              <a:rPr lang="en-US" spc="-18" dirty="0">
                <a:latin typeface="Cairo Light"/>
                <a:cs typeface="Cairo Light"/>
              </a:rPr>
              <a:t> </a:t>
            </a:r>
            <a:r>
              <a:rPr lang="en-US" dirty="0">
                <a:latin typeface="Cairo Light"/>
                <a:cs typeface="Cairo Light"/>
              </a:rPr>
              <a:t>minim</a:t>
            </a:r>
            <a:r>
              <a:rPr lang="en-US" spc="-15" dirty="0">
                <a:latin typeface="Cairo Light"/>
                <a:cs typeface="Cairo Light"/>
              </a:rPr>
              <a:t> </a:t>
            </a:r>
            <a:r>
              <a:rPr lang="en-US" spc="-6" dirty="0" err="1">
                <a:latin typeface="Cairo Light"/>
                <a:cs typeface="Cairo Light"/>
              </a:rPr>
              <a:t>veniam</a:t>
            </a:r>
            <a:r>
              <a:rPr lang="en-US" spc="-6" dirty="0">
                <a:latin typeface="Cairo Light"/>
                <a:cs typeface="Cairo Light"/>
              </a:rPr>
              <a:t>, </a:t>
            </a:r>
            <a:r>
              <a:rPr lang="en-US" dirty="0" err="1">
                <a:latin typeface="Cairo Light"/>
                <a:cs typeface="Cairo Light"/>
              </a:rPr>
              <a:t>quis</a:t>
            </a:r>
            <a:r>
              <a:rPr lang="en-US" spc="-21" dirty="0">
                <a:latin typeface="Cairo Light"/>
                <a:cs typeface="Cairo Light"/>
              </a:rPr>
              <a:t> </a:t>
            </a:r>
            <a:r>
              <a:rPr lang="en-US" dirty="0">
                <a:latin typeface="Cairo Light"/>
                <a:cs typeface="Cairo Light"/>
              </a:rPr>
              <a:t>Lorem</a:t>
            </a:r>
            <a:r>
              <a:rPr lang="en-US" spc="-18" dirty="0">
                <a:latin typeface="Cairo Light"/>
                <a:cs typeface="Cairo Light"/>
              </a:rPr>
              <a:t> </a:t>
            </a:r>
            <a:r>
              <a:rPr lang="en-US" dirty="0">
                <a:latin typeface="Cairo Light"/>
                <a:cs typeface="Cairo Light"/>
              </a:rPr>
              <a:t>ipsum</a:t>
            </a:r>
            <a:r>
              <a:rPr lang="en-US" spc="-21" dirty="0">
                <a:latin typeface="Cairo Light"/>
                <a:cs typeface="Cairo Light"/>
              </a:rPr>
              <a:t> </a:t>
            </a:r>
            <a:r>
              <a:rPr lang="en-US" dirty="0">
                <a:latin typeface="Cairo Light"/>
                <a:cs typeface="Cairo Light"/>
              </a:rPr>
              <a:t>dolor</a:t>
            </a:r>
            <a:r>
              <a:rPr lang="en-US" spc="-18"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21" dirty="0">
                <a:latin typeface="Cairo Light"/>
                <a:cs typeface="Cairo Light"/>
              </a:rPr>
              <a:t> </a:t>
            </a:r>
            <a:r>
              <a:rPr lang="en-US" spc="-6" dirty="0" err="1">
                <a:latin typeface="Cairo Light"/>
                <a:cs typeface="Cairo Light"/>
              </a:rPr>
              <a:t>consectetuer</a:t>
            </a:r>
            <a:r>
              <a:rPr lang="en-US" spc="-18"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21" dirty="0">
                <a:latin typeface="Cairo Light"/>
                <a:cs typeface="Cairo Light"/>
              </a:rPr>
              <a:t> </a:t>
            </a:r>
            <a:r>
              <a:rPr lang="en-US" dirty="0">
                <a:latin typeface="Cairo Light"/>
                <a:cs typeface="Cairo Light"/>
              </a:rPr>
              <a:t>sed</a:t>
            </a:r>
            <a:r>
              <a:rPr lang="en-US" spc="-18"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spc="-12" dirty="0" err="1">
                <a:latin typeface="Cairo Light"/>
                <a:cs typeface="Cairo Light"/>
              </a:rPr>
              <a:t>nibh</a:t>
            </a:r>
            <a:r>
              <a:rPr lang="en-US" spc="-12" dirty="0">
                <a:latin typeface="Cairo Light"/>
                <a:cs typeface="Cairo Light"/>
              </a:rPr>
              <a:t> </a:t>
            </a:r>
            <a:r>
              <a:rPr lang="en-US" dirty="0" err="1">
                <a:latin typeface="Cairo Light"/>
                <a:cs typeface="Cairo Light"/>
              </a:rPr>
              <a:t>euismod</a:t>
            </a:r>
            <a:r>
              <a:rPr lang="en-US" spc="-18" dirty="0">
                <a:latin typeface="Cairo Light"/>
                <a:cs typeface="Cairo Light"/>
              </a:rPr>
              <a:t> </a:t>
            </a:r>
            <a:r>
              <a:rPr lang="en-US" dirty="0" err="1">
                <a:latin typeface="Cairo Light"/>
                <a:cs typeface="Cairo Light"/>
              </a:rPr>
              <a:t>tincidunt</a:t>
            </a:r>
            <a:r>
              <a:rPr lang="en-US" spc="-15" dirty="0">
                <a:latin typeface="Cairo Light"/>
                <a:cs typeface="Cairo Light"/>
              </a:rPr>
              <a:t> </a:t>
            </a:r>
            <a:r>
              <a:rPr lang="en-US" dirty="0" err="1">
                <a:latin typeface="Cairo Light"/>
                <a:cs typeface="Cairo Light"/>
              </a:rPr>
              <a:t>ut</a:t>
            </a:r>
            <a:r>
              <a:rPr lang="en-US" spc="-18" dirty="0">
                <a:latin typeface="Cairo Light"/>
                <a:cs typeface="Cairo Light"/>
              </a:rPr>
              <a:t> </a:t>
            </a:r>
            <a:r>
              <a:rPr lang="en-US" dirty="0" err="1">
                <a:latin typeface="Cairo Light"/>
                <a:cs typeface="Cairo Light"/>
              </a:rPr>
              <a:t>laoreet</a:t>
            </a:r>
            <a:r>
              <a:rPr lang="en-US" spc="-15" dirty="0">
                <a:latin typeface="Cairo Light"/>
                <a:cs typeface="Cairo Light"/>
              </a:rPr>
              <a:t> </a:t>
            </a:r>
            <a:r>
              <a:rPr lang="en-US" dirty="0">
                <a:latin typeface="Cairo Light"/>
                <a:cs typeface="Cairo Light"/>
              </a:rPr>
              <a:t>dolore</a:t>
            </a:r>
            <a:r>
              <a:rPr lang="en-US" spc="-18" dirty="0">
                <a:latin typeface="Cairo Light"/>
                <a:cs typeface="Cairo Light"/>
              </a:rPr>
              <a:t> </a:t>
            </a:r>
            <a:r>
              <a:rPr lang="en-US" dirty="0">
                <a:latin typeface="Cairo Light"/>
                <a:cs typeface="Cairo Light"/>
              </a:rPr>
              <a:t>magna</a:t>
            </a:r>
            <a:r>
              <a:rPr lang="en-US" spc="-15"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8"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5" dirty="0">
                <a:latin typeface="Cairo Light"/>
                <a:cs typeface="Cairo Light"/>
              </a:rPr>
              <a:t> </a:t>
            </a:r>
            <a:r>
              <a:rPr lang="en-US" dirty="0">
                <a:latin typeface="Cairo Light"/>
                <a:cs typeface="Cairo Light"/>
              </a:rPr>
              <a:t>Ut</a:t>
            </a:r>
            <a:r>
              <a:rPr lang="en-US" spc="-18" dirty="0">
                <a:latin typeface="Cairo Light"/>
                <a:cs typeface="Cairo Light"/>
              </a:rPr>
              <a:t> </a:t>
            </a:r>
            <a:r>
              <a:rPr lang="en-US" dirty="0" err="1">
                <a:latin typeface="Cairo Light"/>
                <a:cs typeface="Cairo Light"/>
              </a:rPr>
              <a:t>wisi</a:t>
            </a:r>
            <a:r>
              <a:rPr lang="en-US" spc="-15" dirty="0">
                <a:latin typeface="Cairo Light"/>
                <a:cs typeface="Cairo Light"/>
              </a:rPr>
              <a:t> </a:t>
            </a:r>
            <a:r>
              <a:rPr lang="en-US" dirty="0" err="1">
                <a:latin typeface="Cairo Light"/>
                <a:cs typeface="Cairo Light"/>
              </a:rPr>
              <a:t>enim</a:t>
            </a:r>
            <a:r>
              <a:rPr lang="en-US" spc="-18" dirty="0">
                <a:latin typeface="Cairo Light"/>
                <a:cs typeface="Cairo Light"/>
              </a:rPr>
              <a:t> </a:t>
            </a:r>
            <a:r>
              <a:rPr lang="en-US" dirty="0">
                <a:latin typeface="Cairo Light"/>
                <a:cs typeface="Cairo Light"/>
              </a:rPr>
              <a:t>ad</a:t>
            </a:r>
            <a:r>
              <a:rPr lang="en-US" spc="-15" dirty="0">
                <a:latin typeface="Cairo Light"/>
                <a:cs typeface="Cairo Light"/>
              </a:rPr>
              <a:t> </a:t>
            </a:r>
            <a:r>
              <a:rPr lang="en-US" spc="-6" dirty="0">
                <a:latin typeface="Cairo Light"/>
                <a:cs typeface="Cairo Light"/>
              </a:rPr>
              <a:t>minim </a:t>
            </a:r>
            <a:r>
              <a:rPr lang="en-US" dirty="0" err="1">
                <a:latin typeface="Cairo Light"/>
                <a:cs typeface="Cairo Light"/>
              </a:rPr>
              <a:t>veniam</a:t>
            </a:r>
            <a:r>
              <a:rPr lang="en-US" dirty="0">
                <a:latin typeface="Cairo Light"/>
                <a:cs typeface="Cairo Light"/>
              </a:rPr>
              <a:t>,</a:t>
            </a:r>
            <a:r>
              <a:rPr lang="en-US" spc="-49" dirty="0">
                <a:latin typeface="Cairo Light"/>
                <a:cs typeface="Cairo Light"/>
              </a:rPr>
              <a:t> </a:t>
            </a:r>
            <a:r>
              <a:rPr lang="en-US" spc="-12" dirty="0" err="1">
                <a:latin typeface="Cairo Light"/>
                <a:cs typeface="Cairo Light"/>
              </a:rPr>
              <a:t>quis</a:t>
            </a:r>
            <a:endParaRPr lang="en-US" dirty="0">
              <a:latin typeface="Cairo Light"/>
              <a:cs typeface="Cairo Light"/>
            </a:endParaRPr>
          </a:p>
        </p:txBody>
      </p:sp>
      <p:sp>
        <p:nvSpPr>
          <p:cNvPr id="12" name="Text Placeholder 6">
            <a:extLst>
              <a:ext uri="{FF2B5EF4-FFF2-40B4-BE49-F238E27FC236}">
                <a16:creationId xmlns:a16="http://schemas.microsoft.com/office/drawing/2014/main" id="{A76DC621-8063-2B29-B3F9-2418DF2F16E1}"/>
              </a:ext>
            </a:extLst>
          </p:cNvPr>
          <p:cNvSpPr>
            <a:spLocks noGrp="1"/>
          </p:cNvSpPr>
          <p:nvPr>
            <p:ph type="body" sz="quarter" idx="12" hasCustomPrompt="1"/>
          </p:nvPr>
        </p:nvSpPr>
        <p:spPr>
          <a:xfrm>
            <a:off x="837858" y="2400300"/>
            <a:ext cx="6210308" cy="952500"/>
          </a:xfrm>
          <a:prstGeom prst="rect">
            <a:avLst/>
          </a:prstGeom>
        </p:spPr>
        <p:txBody>
          <a:bodyPr/>
          <a:lstStyle>
            <a:lvl1pPr marL="114300" marR="0" indent="-114300" algn="l" defTabSz="457200" rtl="0" eaLnBrk="1" fontAlgn="auto" latinLnBrk="0" hangingPunct="1">
              <a:lnSpc>
                <a:spcPct val="90000"/>
              </a:lnSpc>
              <a:spcBef>
                <a:spcPts val="500"/>
              </a:spcBef>
              <a:spcAft>
                <a:spcPts val="0"/>
              </a:spcAft>
              <a:buClrTx/>
              <a:buSzTx/>
              <a:buFont typeface="Arial" panose="020B0604020202020204" pitchFamily="34" charset="0"/>
              <a:buChar char="•"/>
              <a:tabLst/>
              <a:defRPr sz="1200" b="0" i="0">
                <a:latin typeface="Cairo Light" pitchFamily="2" charset="-78"/>
                <a:cs typeface="Cairo Light" pitchFamily="2" charset="-78"/>
              </a:defRPr>
            </a:lvl1pPr>
            <a:lvl2pPr>
              <a:buNone/>
              <a:defRPr sz="1200" b="0" i="0">
                <a:latin typeface="Cairo Light" pitchFamily="2" charset="-78"/>
                <a:cs typeface="Cairo Light" pitchFamily="2" charset="-78"/>
              </a:defRPr>
            </a:lvl2pPr>
            <a:lvl3pPr>
              <a:buNone/>
              <a:defRPr sz="1200" b="0" i="0">
                <a:latin typeface="Cairo Light" pitchFamily="2" charset="-78"/>
                <a:cs typeface="Cairo Light" pitchFamily="2" charset="-78"/>
              </a:defRPr>
            </a:lvl3pPr>
            <a:lvl4pPr>
              <a:buNone/>
              <a:defRPr sz="1200" b="0" i="0">
                <a:latin typeface="Cairo Light" pitchFamily="2" charset="-78"/>
                <a:cs typeface="Cairo Light" pitchFamily="2" charset="-78"/>
              </a:defRPr>
            </a:lvl4pPr>
            <a:lvl5pPr>
              <a:buNone/>
              <a:defRPr sz="1200" b="0" i="0">
                <a:latin typeface="Cairo Light" pitchFamily="2" charset="-78"/>
                <a:cs typeface="Cairo Light" pitchFamily="2" charset="-78"/>
              </a:defRPr>
            </a:lvl5pPr>
          </a:lstStyle>
          <a:p>
            <a:r>
              <a:rPr lang="en-US" dirty="0">
                <a:latin typeface="Cairo Light"/>
                <a:cs typeface="Cairo Light"/>
              </a:rPr>
              <a:t>Lorem</a:t>
            </a:r>
            <a:r>
              <a:rPr lang="en-US" spc="-21" dirty="0">
                <a:latin typeface="Cairo Light"/>
                <a:cs typeface="Cairo Light"/>
              </a:rPr>
              <a:t> </a:t>
            </a:r>
            <a:r>
              <a:rPr lang="en-US" dirty="0">
                <a:latin typeface="Cairo Light"/>
                <a:cs typeface="Cairo Light"/>
              </a:rPr>
              <a:t>ipsum</a:t>
            </a:r>
            <a:r>
              <a:rPr lang="en-US" spc="-18" dirty="0">
                <a:latin typeface="Cairo Light"/>
                <a:cs typeface="Cairo Light"/>
              </a:rPr>
              <a:t> </a:t>
            </a:r>
            <a:r>
              <a:rPr lang="en-US" dirty="0">
                <a:latin typeface="Cairo Light"/>
                <a:cs typeface="Cairo Light"/>
              </a:rPr>
              <a:t>dolor</a:t>
            </a:r>
            <a:r>
              <a:rPr lang="en-US" spc="-21"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18" dirty="0">
                <a:latin typeface="Cairo Light"/>
                <a:cs typeface="Cairo Light"/>
              </a:rPr>
              <a:t> </a:t>
            </a:r>
            <a:r>
              <a:rPr lang="en-US" spc="-6" dirty="0" err="1">
                <a:latin typeface="Cairo Light"/>
                <a:cs typeface="Cairo Light"/>
              </a:rPr>
              <a:t>consectetuer</a:t>
            </a:r>
            <a:r>
              <a:rPr lang="en-US" spc="-21"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18" dirty="0">
                <a:latin typeface="Cairo Light"/>
                <a:cs typeface="Cairo Light"/>
              </a:rPr>
              <a:t> </a:t>
            </a:r>
            <a:r>
              <a:rPr lang="en-US" dirty="0">
                <a:latin typeface="Cairo Light"/>
                <a:cs typeface="Cairo Light"/>
              </a:rPr>
              <a:t>sed</a:t>
            </a:r>
            <a:r>
              <a:rPr lang="en-US" spc="-21"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dirty="0" err="1">
                <a:latin typeface="Cairo Light"/>
                <a:cs typeface="Cairo Light"/>
              </a:rPr>
              <a:t>nibh</a:t>
            </a:r>
            <a:r>
              <a:rPr lang="en-US" spc="-18" dirty="0">
                <a:latin typeface="Cairo Light"/>
                <a:cs typeface="Cairo Light"/>
              </a:rPr>
              <a:t> </a:t>
            </a:r>
            <a:r>
              <a:rPr lang="en-US" spc="-6" dirty="0" err="1">
                <a:latin typeface="Cairo Light"/>
                <a:cs typeface="Cairo Light"/>
              </a:rPr>
              <a:t>euismod</a:t>
            </a:r>
            <a:r>
              <a:rPr lang="en-US" spc="-6" dirty="0">
                <a:latin typeface="Cairo Light"/>
                <a:cs typeface="Cairo Light"/>
              </a:rPr>
              <a:t> </a:t>
            </a:r>
            <a:r>
              <a:rPr lang="en-US" dirty="0" err="1">
                <a:latin typeface="Cairo Light"/>
                <a:cs typeface="Cairo Light"/>
              </a:rPr>
              <a:t>tincidunt</a:t>
            </a:r>
            <a:r>
              <a:rPr lang="en-US" spc="-18" dirty="0">
                <a:latin typeface="Cairo Light"/>
                <a:cs typeface="Cairo Light"/>
              </a:rPr>
              <a:t> </a:t>
            </a:r>
            <a:r>
              <a:rPr lang="en-US" dirty="0" err="1">
                <a:latin typeface="Cairo Light"/>
                <a:cs typeface="Cairo Light"/>
              </a:rPr>
              <a:t>ut</a:t>
            </a:r>
            <a:r>
              <a:rPr lang="en-US" spc="-15" dirty="0">
                <a:latin typeface="Cairo Light"/>
                <a:cs typeface="Cairo Light"/>
              </a:rPr>
              <a:t> </a:t>
            </a:r>
            <a:r>
              <a:rPr lang="en-US" dirty="0" err="1">
                <a:latin typeface="Cairo Light"/>
                <a:cs typeface="Cairo Light"/>
              </a:rPr>
              <a:t>laoreet</a:t>
            </a:r>
            <a:r>
              <a:rPr lang="en-US" spc="-18" dirty="0">
                <a:latin typeface="Cairo Light"/>
                <a:cs typeface="Cairo Light"/>
              </a:rPr>
              <a:t> </a:t>
            </a:r>
            <a:r>
              <a:rPr lang="en-US" dirty="0">
                <a:latin typeface="Cairo Light"/>
                <a:cs typeface="Cairo Light"/>
              </a:rPr>
              <a:t>dolore</a:t>
            </a:r>
            <a:r>
              <a:rPr lang="en-US" spc="-15" dirty="0">
                <a:latin typeface="Cairo Light"/>
                <a:cs typeface="Cairo Light"/>
              </a:rPr>
              <a:t> </a:t>
            </a:r>
            <a:r>
              <a:rPr lang="en-US" dirty="0">
                <a:latin typeface="Cairo Light"/>
                <a:cs typeface="Cairo Light"/>
              </a:rPr>
              <a:t>magna</a:t>
            </a:r>
            <a:r>
              <a:rPr lang="en-US" spc="-18"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5"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8" dirty="0">
                <a:latin typeface="Cairo Light"/>
                <a:cs typeface="Cairo Light"/>
              </a:rPr>
              <a:t> </a:t>
            </a:r>
            <a:r>
              <a:rPr lang="en-US" dirty="0">
                <a:latin typeface="Cairo Light"/>
                <a:cs typeface="Cairo Light"/>
              </a:rPr>
              <a:t>Ut</a:t>
            </a:r>
            <a:r>
              <a:rPr lang="en-US" spc="-15" dirty="0">
                <a:latin typeface="Cairo Light"/>
                <a:cs typeface="Cairo Light"/>
              </a:rPr>
              <a:t> </a:t>
            </a:r>
            <a:r>
              <a:rPr lang="en-US" dirty="0" err="1">
                <a:latin typeface="Cairo Light"/>
                <a:cs typeface="Cairo Light"/>
              </a:rPr>
              <a:t>wisi</a:t>
            </a:r>
            <a:r>
              <a:rPr lang="en-US" spc="-18" dirty="0">
                <a:latin typeface="Cairo Light"/>
                <a:cs typeface="Cairo Light"/>
              </a:rPr>
              <a:t> </a:t>
            </a:r>
            <a:r>
              <a:rPr lang="en-US" dirty="0" err="1">
                <a:latin typeface="Cairo Light"/>
                <a:cs typeface="Cairo Light"/>
              </a:rPr>
              <a:t>enim</a:t>
            </a:r>
            <a:r>
              <a:rPr lang="en-US" spc="-15" dirty="0">
                <a:latin typeface="Cairo Light"/>
                <a:cs typeface="Cairo Light"/>
              </a:rPr>
              <a:t> </a:t>
            </a:r>
            <a:r>
              <a:rPr lang="en-US" dirty="0">
                <a:latin typeface="Cairo Light"/>
                <a:cs typeface="Cairo Light"/>
              </a:rPr>
              <a:t>ad</a:t>
            </a:r>
            <a:r>
              <a:rPr lang="en-US" spc="-18" dirty="0">
                <a:latin typeface="Cairo Light"/>
                <a:cs typeface="Cairo Light"/>
              </a:rPr>
              <a:t> </a:t>
            </a:r>
            <a:r>
              <a:rPr lang="en-US" dirty="0">
                <a:latin typeface="Cairo Light"/>
                <a:cs typeface="Cairo Light"/>
              </a:rPr>
              <a:t>minim</a:t>
            </a:r>
            <a:r>
              <a:rPr lang="en-US" spc="-15" dirty="0">
                <a:latin typeface="Cairo Light"/>
                <a:cs typeface="Cairo Light"/>
              </a:rPr>
              <a:t> </a:t>
            </a:r>
            <a:r>
              <a:rPr lang="en-US" spc="-6" dirty="0" err="1">
                <a:latin typeface="Cairo Light"/>
                <a:cs typeface="Cairo Light"/>
              </a:rPr>
              <a:t>veniam</a:t>
            </a:r>
            <a:r>
              <a:rPr lang="en-US" spc="-6" dirty="0">
                <a:latin typeface="Cairo Light"/>
                <a:cs typeface="Cairo Light"/>
              </a:rPr>
              <a:t>, </a:t>
            </a:r>
            <a:r>
              <a:rPr lang="en-US" dirty="0" err="1">
                <a:latin typeface="Cairo Light"/>
                <a:cs typeface="Cairo Light"/>
              </a:rPr>
              <a:t>quis</a:t>
            </a:r>
            <a:r>
              <a:rPr lang="en-US" spc="-21" dirty="0">
                <a:latin typeface="Cairo Light"/>
                <a:cs typeface="Cairo Light"/>
              </a:rPr>
              <a:t> </a:t>
            </a:r>
          </a:p>
          <a:p>
            <a:pPr marL="114300" marR="0" lvl="0" indent="-114300" algn="l" defTabSz="4572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latin typeface="Cairo Light"/>
                <a:cs typeface="Cairo Light"/>
              </a:rPr>
              <a:t>Lorem</a:t>
            </a:r>
            <a:r>
              <a:rPr lang="en-US" spc="-21" dirty="0">
                <a:latin typeface="Cairo Light"/>
                <a:cs typeface="Cairo Light"/>
              </a:rPr>
              <a:t> </a:t>
            </a:r>
            <a:r>
              <a:rPr lang="en-US" dirty="0">
                <a:latin typeface="Cairo Light"/>
                <a:cs typeface="Cairo Light"/>
              </a:rPr>
              <a:t>ipsum</a:t>
            </a:r>
            <a:r>
              <a:rPr lang="en-US" spc="-18" dirty="0">
                <a:latin typeface="Cairo Light"/>
                <a:cs typeface="Cairo Light"/>
              </a:rPr>
              <a:t> </a:t>
            </a:r>
            <a:r>
              <a:rPr lang="en-US" dirty="0">
                <a:latin typeface="Cairo Light"/>
                <a:cs typeface="Cairo Light"/>
              </a:rPr>
              <a:t>dolor</a:t>
            </a:r>
            <a:r>
              <a:rPr lang="en-US" spc="-21"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18" dirty="0">
                <a:latin typeface="Cairo Light"/>
                <a:cs typeface="Cairo Light"/>
              </a:rPr>
              <a:t> </a:t>
            </a:r>
            <a:r>
              <a:rPr lang="en-US" spc="-6" dirty="0" err="1">
                <a:latin typeface="Cairo Light"/>
                <a:cs typeface="Cairo Light"/>
              </a:rPr>
              <a:t>consectetuer</a:t>
            </a:r>
            <a:r>
              <a:rPr lang="en-US" spc="-21"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18" dirty="0">
                <a:latin typeface="Cairo Light"/>
                <a:cs typeface="Cairo Light"/>
              </a:rPr>
              <a:t> </a:t>
            </a:r>
            <a:r>
              <a:rPr lang="en-US" dirty="0">
                <a:latin typeface="Cairo Light"/>
                <a:cs typeface="Cairo Light"/>
              </a:rPr>
              <a:t>sed</a:t>
            </a:r>
            <a:r>
              <a:rPr lang="en-US" spc="-21"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dirty="0" err="1">
                <a:latin typeface="Cairo Light"/>
                <a:cs typeface="Cairo Light"/>
              </a:rPr>
              <a:t>nibh</a:t>
            </a:r>
            <a:r>
              <a:rPr lang="en-US" spc="-18" dirty="0">
                <a:latin typeface="Cairo Light"/>
                <a:cs typeface="Cairo Light"/>
              </a:rPr>
              <a:t> </a:t>
            </a:r>
            <a:r>
              <a:rPr lang="en-US" spc="-6" dirty="0" err="1">
                <a:latin typeface="Cairo Light"/>
                <a:cs typeface="Cairo Light"/>
              </a:rPr>
              <a:t>euismod</a:t>
            </a:r>
            <a:r>
              <a:rPr lang="en-US" spc="-6" dirty="0">
                <a:latin typeface="Cairo Light"/>
                <a:cs typeface="Cairo Light"/>
              </a:rPr>
              <a:t> </a:t>
            </a:r>
            <a:r>
              <a:rPr lang="en-US" dirty="0" err="1">
                <a:latin typeface="Cairo Light"/>
                <a:cs typeface="Cairo Light"/>
              </a:rPr>
              <a:t>tincidunt</a:t>
            </a:r>
            <a:r>
              <a:rPr lang="en-US" spc="-18" dirty="0">
                <a:latin typeface="Cairo Light"/>
                <a:cs typeface="Cairo Light"/>
              </a:rPr>
              <a:t> </a:t>
            </a:r>
            <a:r>
              <a:rPr lang="en-US" dirty="0" err="1">
                <a:latin typeface="Cairo Light"/>
                <a:cs typeface="Cairo Light"/>
              </a:rPr>
              <a:t>ut</a:t>
            </a:r>
            <a:r>
              <a:rPr lang="en-US" spc="-15" dirty="0">
                <a:latin typeface="Cairo Light"/>
                <a:cs typeface="Cairo Light"/>
              </a:rPr>
              <a:t> </a:t>
            </a:r>
            <a:r>
              <a:rPr lang="en-US" dirty="0" err="1">
                <a:latin typeface="Cairo Light"/>
                <a:cs typeface="Cairo Light"/>
              </a:rPr>
              <a:t>laoreet</a:t>
            </a:r>
            <a:r>
              <a:rPr lang="en-US" spc="-18" dirty="0">
                <a:latin typeface="Cairo Light"/>
                <a:cs typeface="Cairo Light"/>
              </a:rPr>
              <a:t> </a:t>
            </a:r>
            <a:r>
              <a:rPr lang="en-US" dirty="0">
                <a:latin typeface="Cairo Light"/>
                <a:cs typeface="Cairo Light"/>
              </a:rPr>
              <a:t>dolore</a:t>
            </a:r>
            <a:r>
              <a:rPr lang="en-US" spc="-15" dirty="0">
                <a:latin typeface="Cairo Light"/>
                <a:cs typeface="Cairo Light"/>
              </a:rPr>
              <a:t> </a:t>
            </a:r>
            <a:r>
              <a:rPr lang="en-US" dirty="0">
                <a:latin typeface="Cairo Light"/>
                <a:cs typeface="Cairo Light"/>
              </a:rPr>
              <a:t>magna</a:t>
            </a:r>
            <a:r>
              <a:rPr lang="en-US" spc="-18"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5"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8" dirty="0">
                <a:latin typeface="Cairo Light"/>
                <a:cs typeface="Cairo Light"/>
              </a:rPr>
              <a:t> </a:t>
            </a:r>
            <a:r>
              <a:rPr lang="en-US" dirty="0">
                <a:latin typeface="Cairo Light"/>
                <a:cs typeface="Cairo Light"/>
              </a:rPr>
              <a:t>Ut</a:t>
            </a:r>
            <a:r>
              <a:rPr lang="en-US" spc="-15" dirty="0">
                <a:latin typeface="Cairo Light"/>
                <a:cs typeface="Cairo Light"/>
              </a:rPr>
              <a:t> </a:t>
            </a:r>
            <a:r>
              <a:rPr lang="en-US" dirty="0" err="1">
                <a:latin typeface="Cairo Light"/>
                <a:cs typeface="Cairo Light"/>
              </a:rPr>
              <a:t>wisi</a:t>
            </a:r>
            <a:r>
              <a:rPr lang="en-US" spc="-18" dirty="0">
                <a:latin typeface="Cairo Light"/>
                <a:cs typeface="Cairo Light"/>
              </a:rPr>
              <a:t> </a:t>
            </a:r>
            <a:r>
              <a:rPr lang="en-US" dirty="0" err="1">
                <a:latin typeface="Cairo Light"/>
                <a:cs typeface="Cairo Light"/>
              </a:rPr>
              <a:t>enim</a:t>
            </a:r>
            <a:r>
              <a:rPr lang="en-US" spc="-15" dirty="0">
                <a:latin typeface="Cairo Light"/>
                <a:cs typeface="Cairo Light"/>
              </a:rPr>
              <a:t> </a:t>
            </a:r>
            <a:r>
              <a:rPr lang="en-US" dirty="0">
                <a:latin typeface="Cairo Light"/>
                <a:cs typeface="Cairo Light"/>
              </a:rPr>
              <a:t>ad</a:t>
            </a:r>
            <a:r>
              <a:rPr lang="en-US" spc="-18" dirty="0">
                <a:latin typeface="Cairo Light"/>
                <a:cs typeface="Cairo Light"/>
              </a:rPr>
              <a:t> </a:t>
            </a:r>
            <a:r>
              <a:rPr lang="en-US" dirty="0">
                <a:latin typeface="Cairo Light"/>
                <a:cs typeface="Cairo Light"/>
              </a:rPr>
              <a:t>minim</a:t>
            </a:r>
            <a:r>
              <a:rPr lang="en-US" spc="-15" dirty="0">
                <a:latin typeface="Cairo Light"/>
                <a:cs typeface="Cairo Light"/>
              </a:rPr>
              <a:t> </a:t>
            </a:r>
            <a:r>
              <a:rPr lang="en-US" spc="-6" dirty="0" err="1">
                <a:latin typeface="Cairo Light"/>
                <a:cs typeface="Cairo Light"/>
              </a:rPr>
              <a:t>veniam</a:t>
            </a:r>
            <a:r>
              <a:rPr lang="en-US" spc="-6" dirty="0">
                <a:latin typeface="Cairo Light"/>
                <a:cs typeface="Cairo Light"/>
              </a:rPr>
              <a:t>, </a:t>
            </a:r>
            <a:r>
              <a:rPr lang="en-US" dirty="0" err="1">
                <a:latin typeface="Cairo Light"/>
                <a:cs typeface="Cairo Light"/>
              </a:rPr>
              <a:t>quis</a:t>
            </a:r>
            <a:r>
              <a:rPr lang="en-US" spc="-21" dirty="0">
                <a:latin typeface="Cairo Light"/>
                <a:cs typeface="Cairo Light"/>
              </a:rPr>
              <a:t> </a:t>
            </a:r>
            <a:endParaRPr lang="en-US" dirty="0">
              <a:latin typeface="Cairo Light"/>
              <a:cs typeface="Cairo Light"/>
            </a:endParaRPr>
          </a:p>
          <a:p>
            <a:endParaRPr lang="en-US" dirty="0">
              <a:latin typeface="Cairo Light"/>
              <a:cs typeface="Cairo Light"/>
            </a:endParaRPr>
          </a:p>
          <a:p>
            <a:endParaRPr lang="en-US" dirty="0">
              <a:latin typeface="Cairo Light"/>
              <a:cs typeface="Cairo Light"/>
            </a:endParaRPr>
          </a:p>
        </p:txBody>
      </p:sp>
      <p:sp>
        <p:nvSpPr>
          <p:cNvPr id="14" name="Picture Placeholder 13">
            <a:extLst>
              <a:ext uri="{FF2B5EF4-FFF2-40B4-BE49-F238E27FC236}">
                <a16:creationId xmlns:a16="http://schemas.microsoft.com/office/drawing/2014/main" id="{3D73B324-DFC2-5D05-D874-5A8245A86B9C}"/>
              </a:ext>
            </a:extLst>
          </p:cNvPr>
          <p:cNvSpPr>
            <a:spLocks noGrp="1"/>
          </p:cNvSpPr>
          <p:nvPr>
            <p:ph type="pic" sz="quarter" idx="13"/>
          </p:nvPr>
        </p:nvSpPr>
        <p:spPr>
          <a:xfrm>
            <a:off x="7658202" y="3065930"/>
            <a:ext cx="3924555" cy="2228850"/>
          </a:xfrm>
          <a:prstGeom prst="rect">
            <a:avLst/>
          </a:prstGeom>
        </p:spPr>
        <p:txBody>
          <a:bodyPr/>
          <a:lstStyle/>
          <a:p>
            <a:endParaRPr lang="en-OM"/>
          </a:p>
        </p:txBody>
      </p:sp>
    </p:spTree>
    <p:extLst>
      <p:ext uri="{BB962C8B-B14F-4D97-AF65-F5344CB8AC3E}">
        <p14:creationId xmlns:p14="http://schemas.microsoft.com/office/powerpoint/2010/main" val="77142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ual &amp; Tex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4D8DC4F-E4FD-80B5-B2A3-F8DAB6297F0C}"/>
              </a:ext>
            </a:extLst>
          </p:cNvPr>
          <p:cNvSpPr/>
          <p:nvPr userDrawn="1"/>
        </p:nvSpPr>
        <p:spPr>
          <a:xfrm>
            <a:off x="564003" y="1726277"/>
            <a:ext cx="6588569" cy="4727575"/>
          </a:xfrm>
          <a:prstGeom prst="roundRect">
            <a:avLst>
              <a:gd name="adj" fmla="val 5615"/>
            </a:avLst>
          </a:prstGeom>
          <a:solidFill>
            <a:schemeClr val="bg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8A928234-71BC-CFD9-B75D-90568F713A7E}"/>
              </a:ext>
            </a:extLst>
          </p:cNvPr>
          <p:cNvSpPr>
            <a:spLocks noGrp="1"/>
          </p:cNvSpPr>
          <p:nvPr>
            <p:ph type="body" sz="quarter" idx="12" hasCustomPrompt="1"/>
          </p:nvPr>
        </p:nvSpPr>
        <p:spPr>
          <a:xfrm>
            <a:off x="7544812" y="2124658"/>
            <a:ext cx="4095032" cy="4168775"/>
          </a:xfrm>
          <a:prstGeom prst="rect">
            <a:avLst/>
          </a:prstGeom>
        </p:spPr>
        <p:txBody>
          <a:bodyPr>
            <a:normAutofit/>
          </a:bodyPr>
          <a:lstStyle>
            <a:lvl1pPr marL="0" indent="0">
              <a:buNone/>
              <a:defRPr sz="1400">
                <a:solidFill>
                  <a:schemeClr val="tx2"/>
                </a:solidFill>
              </a:defRPr>
            </a:lvl1pPr>
            <a:lvl2pPr marL="457200" indent="0">
              <a:buNone/>
              <a:defRPr sz="1400">
                <a:solidFill>
                  <a:schemeClr val="tx2"/>
                </a:solidFill>
              </a:defRPr>
            </a:lvl2pPr>
            <a:lvl3pPr marL="914400" indent="0">
              <a:buNone/>
              <a:defRPr sz="14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stStyle>
          <a:p>
            <a:pPr algn="just">
              <a:lnSpc>
                <a:spcPct val="150000"/>
              </a:lnSpc>
            </a:pPr>
            <a:r>
              <a:rPr lang="id-ID"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 laboris nisi ut aliquip ex ea commodo consequat. Duis aute </a:t>
            </a:r>
            <a:r>
              <a:rPr lang="en-US"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id-ID"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a:t>
            </a:r>
            <a:r>
              <a:rPr lang="en-US"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 </a:t>
            </a:r>
            <a:r>
              <a:rPr lang="id-ID"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enim ad minim veniam, quis nostrud exercitation ullamco</a:t>
            </a:r>
            <a:r>
              <a:rPr lang="en-US"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p:txBody>
      </p:sp>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4" name="Text Placeholder 22">
            <a:extLst>
              <a:ext uri="{FF2B5EF4-FFF2-40B4-BE49-F238E27FC236}">
                <a16:creationId xmlns:a16="http://schemas.microsoft.com/office/drawing/2014/main" id="{61BCB292-4471-0DE2-23F5-710E6D87A70A}"/>
              </a:ext>
            </a:extLst>
          </p:cNvPr>
          <p:cNvSpPr>
            <a:spLocks noGrp="1"/>
          </p:cNvSpPr>
          <p:nvPr>
            <p:ph type="body" sz="quarter" idx="14" hasCustomPrompt="1"/>
          </p:nvPr>
        </p:nvSpPr>
        <p:spPr>
          <a:xfrm>
            <a:off x="7544176" y="1726277"/>
            <a:ext cx="4095032" cy="387004"/>
          </a:xfrm>
          <a:prstGeom prst="rect">
            <a:avLst/>
          </a:prstGeom>
        </p:spPr>
        <p:txBody>
          <a:bodyPr>
            <a:normAutofit/>
          </a:bodyPr>
          <a:lstStyle>
            <a:lvl1pPr marL="0" indent="0">
              <a:buNone/>
              <a:defRPr sz="2000" b="1">
                <a:solidFill>
                  <a:schemeClr val="tx1"/>
                </a:solidFill>
              </a:defRPr>
            </a:lvl1pPr>
          </a:lstStyle>
          <a:p>
            <a:pPr lvl="0"/>
            <a:r>
              <a:rPr lang="en-US"/>
              <a:t>Description</a:t>
            </a:r>
          </a:p>
        </p:txBody>
      </p:sp>
      <p:sp>
        <p:nvSpPr>
          <p:cNvPr id="2" name="Slide Number Placeholder 1">
            <a:extLst>
              <a:ext uri="{FF2B5EF4-FFF2-40B4-BE49-F238E27FC236}">
                <a16:creationId xmlns:a16="http://schemas.microsoft.com/office/drawing/2014/main" id="{7979699F-D493-A88A-E459-784ACD048A2A}"/>
              </a:ext>
            </a:extLst>
          </p:cNvPr>
          <p:cNvSpPr>
            <a:spLocks noGrp="1"/>
          </p:cNvSpPr>
          <p:nvPr>
            <p:ph type="sldNum" sz="quarter" idx="15"/>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156360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ort Title ">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11D38494-A37A-40AD-E976-29A355B6D18A}"/>
              </a:ext>
            </a:extLst>
          </p:cNvPr>
          <p:cNvSpPr>
            <a:spLocks noGrp="1"/>
          </p:cNvSpPr>
          <p:nvPr>
            <p:ph type="title" hasCustomPrompt="1"/>
          </p:nvPr>
        </p:nvSpPr>
        <p:spPr>
          <a:xfrm>
            <a:off x="447040" y="747405"/>
            <a:ext cx="8368969" cy="906533"/>
          </a:xfrm>
          <a:prstGeom prst="rect">
            <a:avLst/>
          </a:prstGeom>
        </p:spPr>
        <p:txBody>
          <a:bodyPr>
            <a:normAutofit/>
          </a:bodyPr>
          <a:lstStyle>
            <a:lvl1pPr>
              <a:defRPr sz="3600" b="1">
                <a:solidFill>
                  <a:schemeClr val="accent1"/>
                </a:solidFill>
              </a:defRPr>
            </a:lvl1pPr>
          </a:lstStyle>
          <a:p>
            <a:r>
              <a:rPr lang="en-US" sz="3600" b="1">
                <a:solidFill>
                  <a:srgbClr val="00B477"/>
                </a:solidFill>
                <a:latin typeface="Segoe UI" panose="020B0502040204020203" pitchFamily="34" charset="0"/>
                <a:cs typeface="Segoe UI" panose="020B0502040204020203" pitchFamily="34" charset="0"/>
              </a:rPr>
              <a:t>Add Slide Title Here</a:t>
            </a:r>
          </a:p>
        </p:txBody>
      </p:sp>
      <p:sp>
        <p:nvSpPr>
          <p:cNvPr id="7" name="Freeform 41">
            <a:extLst>
              <a:ext uri="{FF2B5EF4-FFF2-40B4-BE49-F238E27FC236}">
                <a16:creationId xmlns:a16="http://schemas.microsoft.com/office/drawing/2014/main" id="{DC1C3A83-A003-3709-3649-A0EE9BE3EDE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8" name="Picture 7">
            <a:extLst>
              <a:ext uri="{FF2B5EF4-FFF2-40B4-BE49-F238E27FC236}">
                <a16:creationId xmlns:a16="http://schemas.microsoft.com/office/drawing/2014/main" id="{B3EA5BA6-C28E-FDAB-BB30-6CB8F75F3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1CFAC94-3B0E-83F8-42D6-852ECAC03154}"/>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98142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B3294A41-41A5-54CE-FE66-F2F0E2C3D77D}"/>
              </a:ext>
            </a:extLst>
          </p:cNvPr>
          <p:cNvSpPr/>
          <p:nvPr userDrawn="1"/>
        </p:nvSpPr>
        <p:spPr>
          <a:xfrm>
            <a:off x="2358499" y="2116582"/>
            <a:ext cx="7475002" cy="3488437"/>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a:solidFill>
                <a:schemeClr val="lt1"/>
              </a:solidFill>
            </a:endParaRPr>
          </a:p>
        </p:txBody>
      </p:sp>
      <p:pic>
        <p:nvPicPr>
          <p:cNvPr id="7" name="Picture 6">
            <a:extLst>
              <a:ext uri="{FF2B5EF4-FFF2-40B4-BE49-F238E27FC236}">
                <a16:creationId xmlns:a16="http://schemas.microsoft.com/office/drawing/2014/main" id="{BF25C0A1-7CEB-A118-4619-2A9D50797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8" name="TextBox 7">
            <a:extLst>
              <a:ext uri="{FF2B5EF4-FFF2-40B4-BE49-F238E27FC236}">
                <a16:creationId xmlns:a16="http://schemas.microsoft.com/office/drawing/2014/main" id="{E4E17822-0703-BD48-E68A-93D424B8EFCE}"/>
              </a:ext>
            </a:extLst>
          </p:cNvPr>
          <p:cNvSpPr txBox="1"/>
          <p:nvPr userDrawn="1"/>
        </p:nvSpPr>
        <p:spPr>
          <a:xfrm>
            <a:off x="3213735" y="3052802"/>
            <a:ext cx="5764530" cy="1107996"/>
          </a:xfrm>
          <a:prstGeom prst="rect">
            <a:avLst/>
          </a:prstGeom>
          <a:noFill/>
        </p:spPr>
        <p:txBody>
          <a:bodyPr wrap="square" rtlCol="0">
            <a:spAutoFit/>
          </a:bodyPr>
          <a:lstStyle/>
          <a:p>
            <a:pPr algn="ctr"/>
            <a:r>
              <a:rPr lang="en-US" sz="6600" b="1">
                <a:solidFill>
                  <a:schemeClr val="bg1"/>
                </a:solidFill>
                <a:latin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195699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C8E0D4-961D-E755-C93F-BB12319B5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3" name="TextBox 12">
            <a:extLst>
              <a:ext uri="{FF2B5EF4-FFF2-40B4-BE49-F238E27FC236}">
                <a16:creationId xmlns:a16="http://schemas.microsoft.com/office/drawing/2014/main" id="{8B763E10-CCBC-BAB1-5256-871DE9A951B1}"/>
              </a:ext>
            </a:extLst>
          </p:cNvPr>
          <p:cNvSpPr txBox="1"/>
          <p:nvPr userDrawn="1"/>
        </p:nvSpPr>
        <p:spPr>
          <a:xfrm>
            <a:off x="457233" y="186527"/>
            <a:ext cx="6251911" cy="646331"/>
          </a:xfrm>
          <a:prstGeom prst="rect">
            <a:avLst/>
          </a:prstGeom>
          <a:noFill/>
        </p:spPr>
        <p:txBody>
          <a:bodyPr wrap="square" rtlCol="0">
            <a:spAutoFit/>
          </a:bodyPr>
          <a:lstStyle/>
          <a:p>
            <a:r>
              <a:rPr lang="en-US" sz="3600" b="1" dirty="0">
                <a:solidFill>
                  <a:srgbClr val="00B477"/>
                </a:solidFill>
                <a:latin typeface="Segoe UI" panose="020B0502040204020203" pitchFamily="34" charset="0"/>
                <a:cs typeface="Segoe UI" panose="020B0502040204020203" pitchFamily="34" charset="0"/>
              </a:rPr>
              <a:t>How to Use This Template </a:t>
            </a:r>
          </a:p>
        </p:txBody>
      </p:sp>
      <p:sp>
        <p:nvSpPr>
          <p:cNvPr id="51" name="Rectangle: Rounded Corners 50">
            <a:extLst>
              <a:ext uri="{FF2B5EF4-FFF2-40B4-BE49-F238E27FC236}">
                <a16:creationId xmlns:a16="http://schemas.microsoft.com/office/drawing/2014/main" id="{1B44A91B-6761-DBBF-759D-B3F5BFAB13B9}"/>
              </a:ext>
            </a:extLst>
          </p:cNvPr>
          <p:cNvSpPr/>
          <p:nvPr userDrawn="1"/>
        </p:nvSpPr>
        <p:spPr>
          <a:xfrm>
            <a:off x="440850" y="5432200"/>
            <a:ext cx="11308600" cy="1169551"/>
          </a:xfrm>
          <a:prstGeom prst="roundRect">
            <a:avLst>
              <a:gd name="adj" fmla="val 12242"/>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963A7088-D09E-1224-5EBB-C2C98BF67779}"/>
              </a:ext>
            </a:extLst>
          </p:cNvPr>
          <p:cNvSpPr txBox="1"/>
          <p:nvPr userDrawn="1"/>
        </p:nvSpPr>
        <p:spPr>
          <a:xfrm>
            <a:off x="2461786" y="5719329"/>
            <a:ext cx="8394932" cy="584775"/>
          </a:xfrm>
          <a:prstGeom prst="rect">
            <a:avLst/>
          </a:prstGeom>
          <a:noFill/>
        </p:spPr>
        <p:txBody>
          <a:bodyPr wrap="square">
            <a:spAutoFit/>
          </a:bodyPr>
          <a:lstStyle/>
          <a:p>
            <a:r>
              <a:rPr lang="en-US" sz="1600" b="0" dirty="0"/>
              <a:t>If you're copying slides, text, or design elements from other presentations, always choose </a:t>
            </a:r>
            <a:r>
              <a:rPr lang="en-US" sz="1600" b="1" dirty="0"/>
              <a:t>“Keep Source Formatting” </a:t>
            </a:r>
            <a:r>
              <a:rPr lang="en-US" sz="1600" b="0" dirty="0"/>
              <a:t>to maintain the correct layout, fonts, and </a:t>
            </a:r>
            <a:r>
              <a:rPr lang="en-US" sz="1600" b="0" dirty="0" err="1"/>
              <a:t>colours</a:t>
            </a:r>
            <a:r>
              <a:rPr lang="en-US" sz="1600" b="0" dirty="0"/>
              <a:t>.</a:t>
            </a:r>
          </a:p>
        </p:txBody>
      </p:sp>
      <p:pic>
        <p:nvPicPr>
          <p:cNvPr id="50" name="Picture 49" descr="A screenshot of a computer&#10;&#10;AI-generated content may be incorrect.">
            <a:extLst>
              <a:ext uri="{FF2B5EF4-FFF2-40B4-BE49-F238E27FC236}">
                <a16:creationId xmlns:a16="http://schemas.microsoft.com/office/drawing/2014/main" id="{8BEC9299-548F-05E7-B785-370D24A19F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206" y="5543874"/>
            <a:ext cx="1632034" cy="946199"/>
          </a:xfrm>
          <a:prstGeom prst="rect">
            <a:avLst/>
          </a:prstGeom>
          <a:ln>
            <a:solidFill>
              <a:schemeClr val="tx2"/>
            </a:solidFill>
          </a:ln>
        </p:spPr>
      </p:pic>
      <p:grpSp>
        <p:nvGrpSpPr>
          <p:cNvPr id="31" name="Group 30">
            <a:extLst>
              <a:ext uri="{FF2B5EF4-FFF2-40B4-BE49-F238E27FC236}">
                <a16:creationId xmlns:a16="http://schemas.microsoft.com/office/drawing/2014/main" id="{4B1169D3-21B6-2795-D1CB-42197E17868E}"/>
              </a:ext>
            </a:extLst>
          </p:cNvPr>
          <p:cNvGrpSpPr/>
          <p:nvPr userDrawn="1"/>
        </p:nvGrpSpPr>
        <p:grpSpPr>
          <a:xfrm>
            <a:off x="457233" y="1294768"/>
            <a:ext cx="11433056" cy="3889748"/>
            <a:chOff x="440850" y="1304984"/>
            <a:chExt cx="11433056" cy="3889748"/>
          </a:xfrm>
        </p:grpSpPr>
        <p:sp>
          <p:nvSpPr>
            <p:cNvPr id="25" name="Rectangle: Rounded Corners 24">
              <a:extLst>
                <a:ext uri="{FF2B5EF4-FFF2-40B4-BE49-F238E27FC236}">
                  <a16:creationId xmlns:a16="http://schemas.microsoft.com/office/drawing/2014/main" id="{64FE96A2-16FD-8F04-3B13-B91453EF7AD8}"/>
                </a:ext>
              </a:extLst>
            </p:cNvPr>
            <p:cNvSpPr/>
            <p:nvPr userDrawn="1"/>
          </p:nvSpPr>
          <p:spPr>
            <a:xfrm>
              <a:off x="3299114" y="1305336"/>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4171CEF4-4DAC-DFE2-ACD6-D29E4B3EF26D}"/>
                </a:ext>
              </a:extLst>
            </p:cNvPr>
            <p:cNvSpPr/>
            <p:nvPr userDrawn="1"/>
          </p:nvSpPr>
          <p:spPr>
            <a:xfrm>
              <a:off x="6157378" y="1305160"/>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2FD9F5F-F08C-0189-2D51-98163466B175}"/>
                </a:ext>
              </a:extLst>
            </p:cNvPr>
            <p:cNvSpPr/>
            <p:nvPr userDrawn="1"/>
          </p:nvSpPr>
          <p:spPr>
            <a:xfrm>
              <a:off x="9015643" y="1304984"/>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438D99A0-7AE9-48C9-4314-4E127DA5F6C0}"/>
                </a:ext>
              </a:extLst>
            </p:cNvPr>
            <p:cNvSpPr/>
            <p:nvPr userDrawn="1"/>
          </p:nvSpPr>
          <p:spPr>
            <a:xfrm>
              <a:off x="440850" y="1305511"/>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4622B3F-A039-3E26-000E-4D26139F904D}"/>
                </a:ext>
              </a:extLst>
            </p:cNvPr>
            <p:cNvSpPr txBox="1"/>
            <p:nvPr userDrawn="1"/>
          </p:nvSpPr>
          <p:spPr>
            <a:xfrm>
              <a:off x="560906" y="3634484"/>
              <a:ext cx="3114193" cy="1351267"/>
            </a:xfrm>
            <a:prstGeom prst="rect">
              <a:avLst/>
            </a:prstGeom>
            <a:noFill/>
          </p:spPr>
          <p:txBody>
            <a:bodyPr wrap="square">
              <a:spAutoFit/>
            </a:bodyPr>
            <a:lstStyle/>
            <a:p>
              <a:pPr>
                <a:lnSpc>
                  <a:spcPts val="2000"/>
                </a:lnSpc>
              </a:pPr>
              <a:r>
                <a:rPr lang="en-US" sz="1200" dirty="0"/>
                <a:t>Go to </a:t>
              </a:r>
              <a:r>
                <a:rPr lang="en-US" sz="1200" b="1" dirty="0"/>
                <a:t>Home &gt; New Slide</a:t>
              </a:r>
              <a:br>
                <a:rPr lang="en-US" sz="1200" dirty="0"/>
              </a:br>
              <a:br>
                <a:rPr lang="en-US" sz="1200" dirty="0"/>
              </a:br>
              <a:r>
                <a:rPr lang="en-US" sz="1200" dirty="0"/>
                <a:t>Select a layout</a:t>
              </a:r>
              <a:br>
                <a:rPr lang="en-US" sz="1200" dirty="0"/>
              </a:br>
              <a:br>
                <a:rPr lang="en-US" sz="1200" dirty="0"/>
              </a:br>
              <a:r>
                <a:rPr lang="en-US" sz="1200" dirty="0"/>
                <a:t>Fill in your content</a:t>
              </a:r>
            </a:p>
          </p:txBody>
        </p:sp>
        <p:sp>
          <p:nvSpPr>
            <p:cNvPr id="17" name="TextBox 16">
              <a:extLst>
                <a:ext uri="{FF2B5EF4-FFF2-40B4-BE49-F238E27FC236}">
                  <a16:creationId xmlns:a16="http://schemas.microsoft.com/office/drawing/2014/main" id="{A141D268-D97D-01E3-F819-0FECBFD9EA17}"/>
                </a:ext>
              </a:extLst>
            </p:cNvPr>
            <p:cNvSpPr txBox="1"/>
            <p:nvPr userDrawn="1"/>
          </p:nvSpPr>
          <p:spPr>
            <a:xfrm>
              <a:off x="3719950" y="1389026"/>
              <a:ext cx="2113221" cy="369332"/>
            </a:xfrm>
            <a:prstGeom prst="rect">
              <a:avLst/>
            </a:prstGeom>
            <a:noFill/>
          </p:spPr>
          <p:txBody>
            <a:bodyPr wrap="square">
              <a:spAutoFit/>
            </a:bodyPr>
            <a:lstStyle/>
            <a:p>
              <a:r>
                <a:rPr lang="en-US" b="1" dirty="0"/>
                <a:t>Duplicate a Slide</a:t>
              </a:r>
            </a:p>
          </p:txBody>
        </p:sp>
        <p:sp>
          <p:nvSpPr>
            <p:cNvPr id="19" name="TextBox 18">
              <a:extLst>
                <a:ext uri="{FF2B5EF4-FFF2-40B4-BE49-F238E27FC236}">
                  <a16:creationId xmlns:a16="http://schemas.microsoft.com/office/drawing/2014/main" id="{7D572233-1281-1FD3-0922-F2A7D7379863}"/>
                </a:ext>
              </a:extLst>
            </p:cNvPr>
            <p:cNvSpPr txBox="1"/>
            <p:nvPr userDrawn="1"/>
          </p:nvSpPr>
          <p:spPr>
            <a:xfrm>
              <a:off x="935375" y="1389261"/>
              <a:ext cx="1678952" cy="369332"/>
            </a:xfrm>
            <a:prstGeom prst="rect">
              <a:avLst/>
            </a:prstGeom>
            <a:noFill/>
          </p:spPr>
          <p:txBody>
            <a:bodyPr wrap="square">
              <a:spAutoFit/>
            </a:bodyPr>
            <a:lstStyle/>
            <a:p>
              <a:r>
                <a:rPr lang="en-US" b="1" dirty="0"/>
                <a:t>Insert a Slide</a:t>
              </a:r>
            </a:p>
          </p:txBody>
        </p:sp>
        <p:sp>
          <p:nvSpPr>
            <p:cNvPr id="21" name="TextBox 20">
              <a:extLst>
                <a:ext uri="{FF2B5EF4-FFF2-40B4-BE49-F238E27FC236}">
                  <a16:creationId xmlns:a16="http://schemas.microsoft.com/office/drawing/2014/main" id="{693654B9-2AE5-032A-2B8D-968E414AA17C}"/>
                </a:ext>
              </a:extLst>
            </p:cNvPr>
            <p:cNvSpPr txBox="1"/>
            <p:nvPr userDrawn="1"/>
          </p:nvSpPr>
          <p:spPr>
            <a:xfrm>
              <a:off x="6387316" y="1386132"/>
              <a:ext cx="2275630" cy="369332"/>
            </a:xfrm>
            <a:prstGeom prst="rect">
              <a:avLst/>
            </a:prstGeom>
            <a:noFill/>
          </p:spPr>
          <p:txBody>
            <a:bodyPr wrap="square">
              <a:spAutoFit/>
            </a:bodyPr>
            <a:lstStyle/>
            <a:p>
              <a:r>
                <a:rPr lang="en-US" b="1" dirty="0"/>
                <a:t>Replace an Image</a:t>
              </a:r>
            </a:p>
          </p:txBody>
        </p:sp>
        <p:sp>
          <p:nvSpPr>
            <p:cNvPr id="38" name="TextBox 37">
              <a:extLst>
                <a:ext uri="{FF2B5EF4-FFF2-40B4-BE49-F238E27FC236}">
                  <a16:creationId xmlns:a16="http://schemas.microsoft.com/office/drawing/2014/main" id="{1B97BABF-95C1-F352-6C0B-A883F56A514E}"/>
                </a:ext>
              </a:extLst>
            </p:cNvPr>
            <p:cNvSpPr txBox="1"/>
            <p:nvPr userDrawn="1"/>
          </p:nvSpPr>
          <p:spPr>
            <a:xfrm>
              <a:off x="9290901" y="1389725"/>
              <a:ext cx="2184990" cy="369332"/>
            </a:xfrm>
            <a:prstGeom prst="rect">
              <a:avLst/>
            </a:prstGeom>
            <a:noFill/>
          </p:spPr>
          <p:txBody>
            <a:bodyPr wrap="square">
              <a:spAutoFit/>
            </a:bodyPr>
            <a:lstStyle/>
            <a:p>
              <a:r>
                <a:rPr lang="en-US" b="1" dirty="0" err="1"/>
                <a:t>Recolour</a:t>
              </a:r>
              <a:r>
                <a:rPr lang="en-US" b="1" dirty="0"/>
                <a:t> Elements</a:t>
              </a:r>
            </a:p>
          </p:txBody>
        </p:sp>
        <p:sp>
          <p:nvSpPr>
            <p:cNvPr id="42" name="TextBox 41">
              <a:extLst>
                <a:ext uri="{FF2B5EF4-FFF2-40B4-BE49-F238E27FC236}">
                  <a16:creationId xmlns:a16="http://schemas.microsoft.com/office/drawing/2014/main" id="{B67B8DE5-B740-BF78-0BF9-7B81705B33AB}"/>
                </a:ext>
              </a:extLst>
            </p:cNvPr>
            <p:cNvSpPr txBox="1"/>
            <p:nvPr userDrawn="1"/>
          </p:nvSpPr>
          <p:spPr>
            <a:xfrm>
              <a:off x="3427803" y="3634484"/>
              <a:ext cx="2555927" cy="1345433"/>
            </a:xfrm>
            <a:prstGeom prst="rect">
              <a:avLst/>
            </a:prstGeom>
            <a:noFill/>
          </p:spPr>
          <p:txBody>
            <a:bodyPr wrap="square">
              <a:spAutoFit/>
            </a:bodyPr>
            <a:lstStyle/>
            <a:p>
              <a:pPr>
                <a:lnSpc>
                  <a:spcPts val="2000"/>
                </a:lnSpc>
              </a:pPr>
              <a:r>
                <a:rPr lang="en-US" sz="1200" dirty="0"/>
                <a:t>Right-click any existing slide</a:t>
              </a:r>
              <a:br>
                <a:rPr lang="en-US" sz="1200" dirty="0"/>
              </a:br>
              <a:br>
                <a:rPr lang="en-US" sz="1200" dirty="0"/>
              </a:br>
              <a:r>
                <a:rPr lang="en-US" sz="1200" dirty="0"/>
                <a:t>Click </a:t>
              </a:r>
              <a:r>
                <a:rPr lang="en-US" sz="1200" b="1" dirty="0"/>
                <a:t>Duplicate Slide</a:t>
              </a:r>
              <a:br>
                <a:rPr lang="en-US" sz="1200" dirty="0"/>
              </a:br>
              <a:br>
                <a:rPr lang="en-US" sz="1200" dirty="0"/>
              </a:br>
              <a:r>
                <a:rPr lang="en-US" sz="1200" dirty="0"/>
                <a:t>Replace the content</a:t>
              </a:r>
            </a:p>
          </p:txBody>
        </p:sp>
        <p:sp>
          <p:nvSpPr>
            <p:cNvPr id="44" name="TextBox 43">
              <a:extLst>
                <a:ext uri="{FF2B5EF4-FFF2-40B4-BE49-F238E27FC236}">
                  <a16:creationId xmlns:a16="http://schemas.microsoft.com/office/drawing/2014/main" id="{30AC330C-B003-7D67-46C4-1E07C77E73D3}"/>
                </a:ext>
              </a:extLst>
            </p:cNvPr>
            <p:cNvSpPr txBox="1"/>
            <p:nvPr userDrawn="1"/>
          </p:nvSpPr>
          <p:spPr>
            <a:xfrm>
              <a:off x="6280135" y="3634484"/>
              <a:ext cx="2735507" cy="1345433"/>
            </a:xfrm>
            <a:prstGeom prst="rect">
              <a:avLst/>
            </a:prstGeom>
            <a:noFill/>
          </p:spPr>
          <p:txBody>
            <a:bodyPr wrap="square">
              <a:spAutoFit/>
            </a:bodyPr>
            <a:lstStyle/>
            <a:p>
              <a:pPr>
                <a:lnSpc>
                  <a:spcPts val="2000"/>
                </a:lnSpc>
              </a:pPr>
              <a:r>
                <a:rPr lang="en-US" sz="1200" dirty="0"/>
                <a:t>Right-click the image placeholder</a:t>
              </a:r>
              <a:br>
                <a:rPr lang="en-US" sz="1200" dirty="0"/>
              </a:br>
              <a:br>
                <a:rPr lang="en-US" sz="1200" dirty="0"/>
              </a:br>
              <a:r>
                <a:rPr lang="en-US" sz="1200" dirty="0"/>
                <a:t>Select </a:t>
              </a:r>
              <a:r>
                <a:rPr lang="en-US" sz="1200" b="1" dirty="0"/>
                <a:t>Change Picture</a:t>
              </a:r>
              <a:br>
                <a:rPr lang="en-US" sz="1200" dirty="0"/>
              </a:br>
              <a:br>
                <a:rPr lang="en-US" sz="1200" dirty="0"/>
              </a:br>
              <a:r>
                <a:rPr lang="en-US" sz="1200" dirty="0"/>
                <a:t>Insert your image</a:t>
              </a:r>
            </a:p>
          </p:txBody>
        </p:sp>
        <p:sp>
          <p:nvSpPr>
            <p:cNvPr id="46" name="TextBox 45">
              <a:extLst>
                <a:ext uri="{FF2B5EF4-FFF2-40B4-BE49-F238E27FC236}">
                  <a16:creationId xmlns:a16="http://schemas.microsoft.com/office/drawing/2014/main" id="{FE4EE5BE-3EA4-7F85-D87F-E8DCC9C20AE9}"/>
                </a:ext>
              </a:extLst>
            </p:cNvPr>
            <p:cNvSpPr txBox="1"/>
            <p:nvPr userDrawn="1"/>
          </p:nvSpPr>
          <p:spPr>
            <a:xfrm>
              <a:off x="9138399" y="3614994"/>
              <a:ext cx="2735507" cy="1345433"/>
            </a:xfrm>
            <a:prstGeom prst="rect">
              <a:avLst/>
            </a:prstGeom>
            <a:noFill/>
          </p:spPr>
          <p:txBody>
            <a:bodyPr wrap="square">
              <a:spAutoFit/>
            </a:bodyPr>
            <a:lstStyle/>
            <a:p>
              <a:pPr>
                <a:lnSpc>
                  <a:spcPts val="2000"/>
                </a:lnSpc>
              </a:pPr>
              <a:r>
                <a:rPr lang="en-US" sz="1200" dirty="0"/>
                <a:t>Select the icon, shape, or text</a:t>
              </a:r>
              <a:br>
                <a:rPr lang="en-US" sz="1200" dirty="0"/>
              </a:br>
              <a:br>
                <a:rPr lang="en-US" sz="1200" dirty="0"/>
              </a:br>
              <a:r>
                <a:rPr lang="en-US" sz="1000" dirty="0"/>
                <a:t>Click </a:t>
              </a:r>
              <a:r>
                <a:rPr lang="en-US" sz="1000" b="1" dirty="0"/>
                <a:t>Shape or Graphic Fill</a:t>
              </a:r>
              <a:r>
                <a:rPr lang="en-US" sz="1000" dirty="0"/>
                <a:t>, or </a:t>
              </a:r>
              <a:r>
                <a:rPr lang="en-US" sz="1000" b="1" dirty="0"/>
                <a:t>Font </a:t>
              </a:r>
              <a:r>
                <a:rPr lang="en-US" sz="1000" b="1" dirty="0" err="1"/>
                <a:t>Colour</a:t>
              </a:r>
              <a:br>
                <a:rPr lang="en-US" sz="1200" dirty="0"/>
              </a:br>
              <a:br>
                <a:rPr lang="en-US" sz="1200" dirty="0"/>
              </a:br>
              <a:r>
                <a:rPr lang="en-US" sz="1200" dirty="0"/>
                <a:t>Choose a </a:t>
              </a:r>
              <a:r>
                <a:rPr lang="en-US" sz="1200" b="1" dirty="0"/>
                <a:t>theme </a:t>
              </a:r>
              <a:r>
                <a:rPr lang="en-US" sz="1200" b="1" dirty="0" err="1"/>
                <a:t>colour</a:t>
              </a:r>
              <a:endParaRPr lang="en-US" sz="1200" dirty="0"/>
            </a:p>
          </p:txBody>
        </p:sp>
        <p:sp>
          <p:nvSpPr>
            <p:cNvPr id="2" name="Isosceles Triangle 1">
              <a:extLst>
                <a:ext uri="{FF2B5EF4-FFF2-40B4-BE49-F238E27FC236}">
                  <a16:creationId xmlns:a16="http://schemas.microsoft.com/office/drawing/2014/main" id="{BFF53CBC-B5C8-BD1D-8C13-BCEC07F53B38}"/>
                </a:ext>
              </a:extLst>
            </p:cNvPr>
            <p:cNvSpPr/>
            <p:nvPr userDrawn="1"/>
          </p:nvSpPr>
          <p:spPr>
            <a:xfrm rot="10800000">
              <a:off x="660712" y="4002604"/>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Isosceles Triangle 2">
              <a:extLst>
                <a:ext uri="{FF2B5EF4-FFF2-40B4-BE49-F238E27FC236}">
                  <a16:creationId xmlns:a16="http://schemas.microsoft.com/office/drawing/2014/main" id="{38F94E84-7D1D-EACB-4AE0-753BF6C7D41D}"/>
                </a:ext>
              </a:extLst>
            </p:cNvPr>
            <p:cNvSpPr/>
            <p:nvPr userDrawn="1"/>
          </p:nvSpPr>
          <p:spPr>
            <a:xfrm rot="10800000">
              <a:off x="660712" y="4496232"/>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Isosceles Triangle 3">
              <a:extLst>
                <a:ext uri="{FF2B5EF4-FFF2-40B4-BE49-F238E27FC236}">
                  <a16:creationId xmlns:a16="http://schemas.microsoft.com/office/drawing/2014/main" id="{8BD2C528-09C2-F07D-986C-B13C4FD9C82A}"/>
                </a:ext>
              </a:extLst>
            </p:cNvPr>
            <p:cNvSpPr/>
            <p:nvPr userDrawn="1"/>
          </p:nvSpPr>
          <p:spPr>
            <a:xfrm rot="10800000">
              <a:off x="3527609" y="3987320"/>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Isosceles Triangle 4">
              <a:extLst>
                <a:ext uri="{FF2B5EF4-FFF2-40B4-BE49-F238E27FC236}">
                  <a16:creationId xmlns:a16="http://schemas.microsoft.com/office/drawing/2014/main" id="{3DC6958B-9C88-002C-B195-226734F08747}"/>
                </a:ext>
              </a:extLst>
            </p:cNvPr>
            <p:cNvSpPr/>
            <p:nvPr userDrawn="1"/>
          </p:nvSpPr>
          <p:spPr>
            <a:xfrm rot="10800000">
              <a:off x="3527609" y="4480948"/>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Isosceles Triangle 5">
              <a:extLst>
                <a:ext uri="{FF2B5EF4-FFF2-40B4-BE49-F238E27FC236}">
                  <a16:creationId xmlns:a16="http://schemas.microsoft.com/office/drawing/2014/main" id="{A0B82DBC-752C-77EE-FDC1-4A2358E06BCC}"/>
                </a:ext>
              </a:extLst>
            </p:cNvPr>
            <p:cNvSpPr/>
            <p:nvPr userDrawn="1"/>
          </p:nvSpPr>
          <p:spPr>
            <a:xfrm rot="10800000">
              <a:off x="6383655" y="4002384"/>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Isosceles Triangle 6">
              <a:extLst>
                <a:ext uri="{FF2B5EF4-FFF2-40B4-BE49-F238E27FC236}">
                  <a16:creationId xmlns:a16="http://schemas.microsoft.com/office/drawing/2014/main" id="{57EC5CE6-5680-B872-0B4E-85667F8B4FB3}"/>
                </a:ext>
              </a:extLst>
            </p:cNvPr>
            <p:cNvSpPr/>
            <p:nvPr userDrawn="1"/>
          </p:nvSpPr>
          <p:spPr>
            <a:xfrm rot="10800000">
              <a:off x="6383655" y="4496012"/>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Isosceles Triangle 8">
              <a:extLst>
                <a:ext uri="{FF2B5EF4-FFF2-40B4-BE49-F238E27FC236}">
                  <a16:creationId xmlns:a16="http://schemas.microsoft.com/office/drawing/2014/main" id="{2793CAD2-D1EE-05BB-6C40-3700A271B9C9}"/>
                </a:ext>
              </a:extLst>
            </p:cNvPr>
            <p:cNvSpPr/>
            <p:nvPr userDrawn="1"/>
          </p:nvSpPr>
          <p:spPr>
            <a:xfrm rot="10800000">
              <a:off x="9242485" y="3968174"/>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Isosceles Triangle 9">
              <a:extLst>
                <a:ext uri="{FF2B5EF4-FFF2-40B4-BE49-F238E27FC236}">
                  <a16:creationId xmlns:a16="http://schemas.microsoft.com/office/drawing/2014/main" id="{5F454E1A-C5F1-4354-D74C-3C18409CDC27}"/>
                </a:ext>
              </a:extLst>
            </p:cNvPr>
            <p:cNvSpPr/>
            <p:nvPr userDrawn="1"/>
          </p:nvSpPr>
          <p:spPr>
            <a:xfrm rot="10800000">
              <a:off x="9242485" y="4496013"/>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1" name="Picture 10" descr="A screenshot of a computer&#10;&#10;AI-generated content may be incorrect.">
              <a:extLst>
                <a:ext uri="{FF2B5EF4-FFF2-40B4-BE49-F238E27FC236}">
                  <a16:creationId xmlns:a16="http://schemas.microsoft.com/office/drawing/2014/main" id="{FD3A572C-965C-F957-00D4-45B2913844B2}"/>
                </a:ext>
              </a:extLst>
            </p:cNvPr>
            <p:cNvPicPr>
              <a:picLocks noChangeAspect="1"/>
            </p:cNvPicPr>
            <p:nvPr userDrawn="1"/>
          </p:nvPicPr>
          <p:blipFill>
            <a:blip r:embed="rId4">
              <a:extLst>
                <a:ext uri="{28A0092B-C50C-407E-A947-70E740481C1C}">
                  <a14:useLocalDpi xmlns:a14="http://schemas.microsoft.com/office/drawing/2010/main" val="0"/>
                </a:ext>
              </a:extLst>
            </a:blip>
            <a:srcRect b="60174"/>
            <a:stretch/>
          </p:blipFill>
          <p:spPr>
            <a:xfrm>
              <a:off x="592800" y="1899926"/>
              <a:ext cx="2440983" cy="1556468"/>
            </a:xfrm>
            <a:prstGeom prst="rect">
              <a:avLst/>
            </a:prstGeom>
            <a:ln w="28575">
              <a:solidFill>
                <a:schemeClr val="bg1">
                  <a:lumMod val="75000"/>
                </a:schemeClr>
              </a:solidFill>
            </a:ln>
          </p:spPr>
        </p:pic>
        <p:pic>
          <p:nvPicPr>
            <p:cNvPr id="12" name="Picture 11">
              <a:extLst>
                <a:ext uri="{FF2B5EF4-FFF2-40B4-BE49-F238E27FC236}">
                  <a16:creationId xmlns:a16="http://schemas.microsoft.com/office/drawing/2014/main" id="{581782BA-112B-D3B6-FD0A-82F5F931E576}"/>
                </a:ext>
              </a:extLst>
            </p:cNvPr>
            <p:cNvPicPr>
              <a:picLocks noChangeAspect="1"/>
            </p:cNvPicPr>
            <p:nvPr userDrawn="1"/>
          </p:nvPicPr>
          <p:blipFill>
            <a:blip r:embed="rId5"/>
            <a:srcRect t="32852" r="54011" b="14639"/>
            <a:stretch/>
          </p:blipFill>
          <p:spPr>
            <a:xfrm>
              <a:off x="3456581" y="1901922"/>
              <a:ext cx="2440983" cy="1561699"/>
            </a:xfrm>
            <a:prstGeom prst="rect">
              <a:avLst/>
            </a:prstGeom>
            <a:ln w="28575">
              <a:solidFill>
                <a:schemeClr val="bg1">
                  <a:lumMod val="75000"/>
                </a:schemeClr>
              </a:solidFill>
            </a:ln>
          </p:spPr>
        </p:pic>
        <p:pic>
          <p:nvPicPr>
            <p:cNvPr id="14" name="Picture 13">
              <a:extLst>
                <a:ext uri="{FF2B5EF4-FFF2-40B4-BE49-F238E27FC236}">
                  <a16:creationId xmlns:a16="http://schemas.microsoft.com/office/drawing/2014/main" id="{B9B5997A-848B-61E4-00D7-17C766DCF5A8}"/>
                </a:ext>
              </a:extLst>
            </p:cNvPr>
            <p:cNvPicPr>
              <a:picLocks noChangeAspect="1"/>
            </p:cNvPicPr>
            <p:nvPr userDrawn="1"/>
          </p:nvPicPr>
          <p:blipFill>
            <a:blip r:embed="rId6"/>
            <a:srcRect l="20550" r="2244"/>
            <a:stretch/>
          </p:blipFill>
          <p:spPr>
            <a:xfrm>
              <a:off x="6304391" y="1899926"/>
              <a:ext cx="2441482" cy="1563695"/>
            </a:xfrm>
            <a:prstGeom prst="rect">
              <a:avLst/>
            </a:prstGeom>
            <a:ln w="28575">
              <a:solidFill>
                <a:schemeClr val="bg1">
                  <a:lumMod val="75000"/>
                </a:schemeClr>
              </a:solidFill>
            </a:ln>
          </p:spPr>
        </p:pic>
        <p:pic>
          <p:nvPicPr>
            <p:cNvPr id="15" name="Picture 14">
              <a:extLst>
                <a:ext uri="{FF2B5EF4-FFF2-40B4-BE49-F238E27FC236}">
                  <a16:creationId xmlns:a16="http://schemas.microsoft.com/office/drawing/2014/main" id="{D8489EA3-FF9B-B380-11EA-4ECD80D758C0}"/>
                </a:ext>
              </a:extLst>
            </p:cNvPr>
            <p:cNvPicPr>
              <a:picLocks noChangeAspect="1"/>
            </p:cNvPicPr>
            <p:nvPr userDrawn="1"/>
          </p:nvPicPr>
          <p:blipFill>
            <a:blip r:embed="rId7"/>
            <a:srcRect l="-1" r="53231" b="34675"/>
            <a:stretch/>
          </p:blipFill>
          <p:spPr>
            <a:xfrm>
              <a:off x="9151335" y="1893028"/>
              <a:ext cx="2447865" cy="1578818"/>
            </a:xfrm>
            <a:prstGeom prst="rect">
              <a:avLst/>
            </a:prstGeom>
            <a:ln w="28575">
              <a:solidFill>
                <a:schemeClr val="bg1">
                  <a:lumMod val="75000"/>
                </a:schemeClr>
              </a:solidFill>
            </a:ln>
          </p:spPr>
        </p:pic>
      </p:grpSp>
    </p:spTree>
    <p:extLst>
      <p:ext uri="{BB962C8B-B14F-4D97-AF65-F5344CB8AC3E}">
        <p14:creationId xmlns:p14="http://schemas.microsoft.com/office/powerpoint/2010/main" val="90464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s &amp; Don'ts">
    <p:spTree>
      <p:nvGrpSpPr>
        <p:cNvPr id="1" name=""/>
        <p:cNvGrpSpPr/>
        <p:nvPr/>
      </p:nvGrpSpPr>
      <p:grpSpPr>
        <a:xfrm>
          <a:off x="0" y="0"/>
          <a:ext cx="0" cy="0"/>
          <a:chOff x="0" y="0"/>
          <a:chExt cx="0" cy="0"/>
        </a:xfrm>
      </p:grpSpPr>
      <p:pic>
        <p:nvPicPr>
          <p:cNvPr id="3" name="Picture 2" descr="A black background with green dots&#10;&#10;AI-generated content may be incorrect.">
            <a:extLst>
              <a:ext uri="{FF2B5EF4-FFF2-40B4-BE49-F238E27FC236}">
                <a16:creationId xmlns:a16="http://schemas.microsoft.com/office/drawing/2014/main" id="{19F1140B-83F3-9F37-F270-21E8EA7D5B9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pic>
        <p:nvPicPr>
          <p:cNvPr id="6" name="Picture 5">
            <a:extLst>
              <a:ext uri="{FF2B5EF4-FFF2-40B4-BE49-F238E27FC236}">
                <a16:creationId xmlns:a16="http://schemas.microsoft.com/office/drawing/2014/main" id="{D624B2A6-C3A4-B5AA-E8FE-854699F793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grpSp>
        <p:nvGrpSpPr>
          <p:cNvPr id="7" name="Group 6">
            <a:extLst>
              <a:ext uri="{FF2B5EF4-FFF2-40B4-BE49-F238E27FC236}">
                <a16:creationId xmlns:a16="http://schemas.microsoft.com/office/drawing/2014/main" id="{AFF4CA22-0F56-819B-2D52-717D3B2C019D}"/>
              </a:ext>
            </a:extLst>
          </p:cNvPr>
          <p:cNvGrpSpPr/>
          <p:nvPr userDrawn="1"/>
        </p:nvGrpSpPr>
        <p:grpSpPr>
          <a:xfrm>
            <a:off x="934925" y="1445966"/>
            <a:ext cx="10762577" cy="4718454"/>
            <a:chOff x="603849" y="1777042"/>
            <a:chExt cx="10762577" cy="4718454"/>
          </a:xfrm>
        </p:grpSpPr>
        <p:sp>
          <p:nvSpPr>
            <p:cNvPr id="8" name="Rounded Rectangle 32">
              <a:extLst>
                <a:ext uri="{FF2B5EF4-FFF2-40B4-BE49-F238E27FC236}">
                  <a16:creationId xmlns:a16="http://schemas.microsoft.com/office/drawing/2014/main" id="{6EBCCA1F-A5EC-2BE9-A912-402C4D92E3A8}"/>
                </a:ext>
              </a:extLst>
            </p:cNvPr>
            <p:cNvSpPr/>
            <p:nvPr/>
          </p:nvSpPr>
          <p:spPr>
            <a:xfrm>
              <a:off x="603849" y="1777042"/>
              <a:ext cx="5003320" cy="4718454"/>
            </a:xfrm>
            <a:prstGeom prst="roundRect">
              <a:avLst>
                <a:gd name="adj" fmla="val 642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OM" dirty="0"/>
            </a:p>
          </p:txBody>
        </p:sp>
        <p:sp>
          <p:nvSpPr>
            <p:cNvPr id="9" name="Rounded Rectangle 33">
              <a:extLst>
                <a:ext uri="{FF2B5EF4-FFF2-40B4-BE49-F238E27FC236}">
                  <a16:creationId xmlns:a16="http://schemas.microsoft.com/office/drawing/2014/main" id="{1D925936-6287-0ACB-F12B-C64A6F9F6184}"/>
                </a:ext>
              </a:extLst>
            </p:cNvPr>
            <p:cNvSpPr/>
            <p:nvPr/>
          </p:nvSpPr>
          <p:spPr>
            <a:xfrm>
              <a:off x="5889196" y="1777042"/>
              <a:ext cx="5003320" cy="4718454"/>
            </a:xfrm>
            <a:prstGeom prst="roundRect">
              <a:avLst>
                <a:gd name="adj" fmla="val 642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OM"/>
            </a:p>
          </p:txBody>
        </p:sp>
        <p:sp>
          <p:nvSpPr>
            <p:cNvPr id="10" name="Freeform 13">
              <a:extLst>
                <a:ext uri="{FF2B5EF4-FFF2-40B4-BE49-F238E27FC236}">
                  <a16:creationId xmlns:a16="http://schemas.microsoft.com/office/drawing/2014/main" id="{0B8E99A5-F815-64EC-20D4-B261E3CFD4DB}"/>
                </a:ext>
              </a:extLst>
            </p:cNvPr>
            <p:cNvSpPr>
              <a:spLocks noChangeArrowheads="1"/>
            </p:cNvSpPr>
            <p:nvPr/>
          </p:nvSpPr>
          <p:spPr bwMode="auto">
            <a:xfrm>
              <a:off x="814072" y="1980084"/>
              <a:ext cx="4559439" cy="588847"/>
            </a:xfrm>
            <a:prstGeom prst="roundRect">
              <a:avLst>
                <a:gd name="adj" fmla="val 27633"/>
              </a:avLst>
            </a:prstGeom>
            <a:solidFill>
              <a:schemeClr val="accent1"/>
            </a:solidFill>
            <a:ln>
              <a:noFill/>
            </a:ln>
            <a:effectLst/>
          </p:spPr>
          <p:txBody>
            <a:bodyPr wrap="none" anchor="ctr"/>
            <a:lstStyle/>
            <a:p>
              <a:endParaRPr lang="en-US" sz="6532" dirty="0">
                <a:latin typeface="Montserrat" panose="00000500000000000000" pitchFamily="2" charset="0"/>
              </a:endParaRPr>
            </a:p>
          </p:txBody>
        </p:sp>
        <p:grpSp>
          <p:nvGrpSpPr>
            <p:cNvPr id="11" name="Group 10">
              <a:extLst>
                <a:ext uri="{FF2B5EF4-FFF2-40B4-BE49-F238E27FC236}">
                  <a16:creationId xmlns:a16="http://schemas.microsoft.com/office/drawing/2014/main" id="{2C75C2FA-7B54-5398-7846-74B5B5839060}"/>
                </a:ext>
              </a:extLst>
            </p:cNvPr>
            <p:cNvGrpSpPr/>
            <p:nvPr/>
          </p:nvGrpSpPr>
          <p:grpSpPr>
            <a:xfrm>
              <a:off x="1203961" y="2032140"/>
              <a:ext cx="490254" cy="490256"/>
              <a:chOff x="1203961" y="2099380"/>
              <a:chExt cx="490254" cy="490256"/>
            </a:xfrm>
          </p:grpSpPr>
          <p:sp>
            <p:nvSpPr>
              <p:cNvPr id="19" name="Freeform 14">
                <a:extLst>
                  <a:ext uri="{FF2B5EF4-FFF2-40B4-BE49-F238E27FC236}">
                    <a16:creationId xmlns:a16="http://schemas.microsoft.com/office/drawing/2014/main" id="{ECA0A429-860D-E592-B7DB-D022EE8801BB}"/>
                  </a:ext>
                </a:extLst>
              </p:cNvPr>
              <p:cNvSpPr>
                <a:spLocks noChangeArrowheads="1"/>
              </p:cNvSpPr>
              <p:nvPr/>
            </p:nvSpPr>
            <p:spPr bwMode="auto">
              <a:xfrm>
                <a:off x="1203961" y="2099380"/>
                <a:ext cx="490254" cy="490256"/>
              </a:xfrm>
              <a:custGeom>
                <a:avLst/>
                <a:gdLst>
                  <a:gd name="T0" fmla="*/ 558 w 559"/>
                  <a:gd name="T1" fmla="*/ 278 h 558"/>
                  <a:gd name="T2" fmla="*/ 558 w 559"/>
                  <a:gd name="T3" fmla="*/ 278 h 558"/>
                  <a:gd name="T4" fmla="*/ 278 w 559"/>
                  <a:gd name="T5" fmla="*/ 557 h 558"/>
                  <a:gd name="T6" fmla="*/ 278 w 559"/>
                  <a:gd name="T7" fmla="*/ 557 h 558"/>
                  <a:gd name="T8" fmla="*/ 0 w 559"/>
                  <a:gd name="T9" fmla="*/ 278 h 558"/>
                  <a:gd name="T10" fmla="*/ 0 w 559"/>
                  <a:gd name="T11" fmla="*/ 278 h 558"/>
                  <a:gd name="T12" fmla="*/ 278 w 559"/>
                  <a:gd name="T13" fmla="*/ 0 h 558"/>
                  <a:gd name="T14" fmla="*/ 278 w 559"/>
                  <a:gd name="T15" fmla="*/ 0 h 558"/>
                  <a:gd name="T16" fmla="*/ 558 w 559"/>
                  <a:gd name="T17" fmla="*/ 27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558">
                    <a:moveTo>
                      <a:pt x="558" y="278"/>
                    </a:moveTo>
                    <a:lnTo>
                      <a:pt x="558" y="278"/>
                    </a:lnTo>
                    <a:cubicBezTo>
                      <a:pt x="558" y="432"/>
                      <a:pt x="432" y="557"/>
                      <a:pt x="278" y="557"/>
                    </a:cubicBezTo>
                    <a:lnTo>
                      <a:pt x="278" y="557"/>
                    </a:lnTo>
                    <a:cubicBezTo>
                      <a:pt x="125" y="557"/>
                      <a:pt x="0" y="432"/>
                      <a:pt x="0" y="278"/>
                    </a:cubicBezTo>
                    <a:lnTo>
                      <a:pt x="0" y="278"/>
                    </a:lnTo>
                    <a:cubicBezTo>
                      <a:pt x="0" y="124"/>
                      <a:pt x="125" y="0"/>
                      <a:pt x="278" y="0"/>
                    </a:cubicBezTo>
                    <a:lnTo>
                      <a:pt x="278" y="0"/>
                    </a:lnTo>
                    <a:cubicBezTo>
                      <a:pt x="432" y="0"/>
                      <a:pt x="558" y="124"/>
                      <a:pt x="558" y="278"/>
                    </a:cubicBezTo>
                  </a:path>
                </a:pathLst>
              </a:custGeom>
              <a:solidFill>
                <a:schemeClr val="bg1"/>
              </a:solidFill>
              <a:ln>
                <a:noFill/>
              </a:ln>
              <a:effectLst/>
            </p:spPr>
            <p:txBody>
              <a:bodyPr wrap="none" anchor="ctr"/>
              <a:lstStyle/>
              <a:p>
                <a:endParaRPr lang="en-US" sz="5400" dirty="0">
                  <a:latin typeface="Montserrat" panose="00000500000000000000" pitchFamily="2" charset="0"/>
                </a:endParaRPr>
              </a:p>
            </p:txBody>
          </p:sp>
          <p:sp>
            <p:nvSpPr>
              <p:cNvPr id="20" name="Freeform 15">
                <a:extLst>
                  <a:ext uri="{FF2B5EF4-FFF2-40B4-BE49-F238E27FC236}">
                    <a16:creationId xmlns:a16="http://schemas.microsoft.com/office/drawing/2014/main" id="{7A707A34-BB84-1BCA-4B42-7CF0D269D57C}"/>
                  </a:ext>
                </a:extLst>
              </p:cNvPr>
              <p:cNvSpPr>
                <a:spLocks noChangeArrowheads="1"/>
              </p:cNvSpPr>
              <p:nvPr/>
            </p:nvSpPr>
            <p:spPr bwMode="auto">
              <a:xfrm>
                <a:off x="1342931" y="2280814"/>
                <a:ext cx="216176" cy="142829"/>
              </a:xfrm>
              <a:custGeom>
                <a:avLst/>
                <a:gdLst>
                  <a:gd name="T0" fmla="*/ 244 w 245"/>
                  <a:gd name="T1" fmla="*/ 0 h 165"/>
                  <a:gd name="T2" fmla="*/ 81 w 245"/>
                  <a:gd name="T3" fmla="*/ 164 h 165"/>
                  <a:gd name="T4" fmla="*/ 0 w 245"/>
                  <a:gd name="T5" fmla="*/ 82 h 165"/>
                </a:gdLst>
                <a:ahLst/>
                <a:cxnLst>
                  <a:cxn ang="0">
                    <a:pos x="T0" y="T1"/>
                  </a:cxn>
                  <a:cxn ang="0">
                    <a:pos x="T2" y="T3"/>
                  </a:cxn>
                  <a:cxn ang="0">
                    <a:pos x="T4" y="T5"/>
                  </a:cxn>
                </a:cxnLst>
                <a:rect l="0" t="0" r="r" b="b"/>
                <a:pathLst>
                  <a:path w="245" h="165">
                    <a:moveTo>
                      <a:pt x="244" y="0"/>
                    </a:moveTo>
                    <a:lnTo>
                      <a:pt x="81" y="164"/>
                    </a:lnTo>
                    <a:lnTo>
                      <a:pt x="0" y="82"/>
                    </a:lnTo>
                  </a:path>
                </a:pathLst>
              </a:custGeom>
              <a:solidFill>
                <a:srgbClr val="FFFFFF"/>
              </a:solidFill>
              <a:ln w="50800" cap="flat">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5400" dirty="0">
                  <a:latin typeface="Montserrat" panose="00000500000000000000" pitchFamily="2" charset="0"/>
                </a:endParaRPr>
              </a:p>
            </p:txBody>
          </p:sp>
        </p:grpSp>
        <p:sp>
          <p:nvSpPr>
            <p:cNvPr id="12" name="TextBox 11">
              <a:extLst>
                <a:ext uri="{FF2B5EF4-FFF2-40B4-BE49-F238E27FC236}">
                  <a16:creationId xmlns:a16="http://schemas.microsoft.com/office/drawing/2014/main" id="{EF68D1EA-773C-F58E-02C8-266411F05EAB}"/>
                </a:ext>
              </a:extLst>
            </p:cNvPr>
            <p:cNvSpPr txBox="1"/>
            <p:nvPr/>
          </p:nvSpPr>
          <p:spPr>
            <a:xfrm>
              <a:off x="1976242" y="2043674"/>
              <a:ext cx="4108256" cy="461665"/>
            </a:xfrm>
            <a:prstGeom prst="rect">
              <a:avLst/>
            </a:prstGeom>
            <a:noFill/>
          </p:spPr>
          <p:txBody>
            <a:bodyPr wrap="square" rtlCol="0" anchor="ctr">
              <a:spAutoFit/>
            </a:bodyPr>
            <a:lstStyle/>
            <a:p>
              <a:r>
                <a:rPr lang="en-US" sz="2400" b="1" spc="-30" dirty="0">
                  <a:solidFill>
                    <a:schemeClr val="bg1"/>
                  </a:solidFill>
                  <a:latin typeface="+mj-lt"/>
                  <a:cs typeface="Poppins" pitchFamily="2" charset="77"/>
                </a:rPr>
                <a:t>Do’s</a:t>
              </a:r>
            </a:p>
          </p:txBody>
        </p:sp>
        <p:sp>
          <p:nvSpPr>
            <p:cNvPr id="13" name="Freeform 13">
              <a:extLst>
                <a:ext uri="{FF2B5EF4-FFF2-40B4-BE49-F238E27FC236}">
                  <a16:creationId xmlns:a16="http://schemas.microsoft.com/office/drawing/2014/main" id="{66595012-7146-0E48-BFC1-2D4583F66A12}"/>
                </a:ext>
              </a:extLst>
            </p:cNvPr>
            <p:cNvSpPr>
              <a:spLocks noChangeArrowheads="1"/>
            </p:cNvSpPr>
            <p:nvPr/>
          </p:nvSpPr>
          <p:spPr bwMode="auto">
            <a:xfrm>
              <a:off x="6096000" y="1980084"/>
              <a:ext cx="4559439" cy="588847"/>
            </a:xfrm>
            <a:prstGeom prst="roundRect">
              <a:avLst>
                <a:gd name="adj" fmla="val 27633"/>
              </a:avLst>
            </a:prstGeom>
            <a:solidFill>
              <a:srgbClr val="FF0000"/>
            </a:solidFill>
            <a:ln>
              <a:noFill/>
            </a:ln>
            <a:effectLst/>
          </p:spPr>
          <p:txBody>
            <a:bodyPr wrap="none" anchor="ctr"/>
            <a:lstStyle/>
            <a:p>
              <a:endParaRPr lang="en-US" sz="6532" dirty="0">
                <a:solidFill>
                  <a:srgbClr val="FF0000"/>
                </a:solidFill>
                <a:latin typeface="Montserrat" panose="00000500000000000000" pitchFamily="2" charset="0"/>
              </a:endParaRPr>
            </a:p>
          </p:txBody>
        </p:sp>
        <p:sp>
          <p:nvSpPr>
            <p:cNvPr id="14" name="Freeform 14">
              <a:extLst>
                <a:ext uri="{FF2B5EF4-FFF2-40B4-BE49-F238E27FC236}">
                  <a16:creationId xmlns:a16="http://schemas.microsoft.com/office/drawing/2014/main" id="{48F71D4D-D67D-EAFE-7D0B-F809D57C1FBE}"/>
                </a:ext>
              </a:extLst>
            </p:cNvPr>
            <p:cNvSpPr>
              <a:spLocks noChangeArrowheads="1"/>
            </p:cNvSpPr>
            <p:nvPr/>
          </p:nvSpPr>
          <p:spPr bwMode="auto">
            <a:xfrm>
              <a:off x="6485889" y="2032140"/>
              <a:ext cx="490254" cy="490256"/>
            </a:xfrm>
            <a:custGeom>
              <a:avLst/>
              <a:gdLst>
                <a:gd name="T0" fmla="*/ 558 w 559"/>
                <a:gd name="T1" fmla="*/ 278 h 558"/>
                <a:gd name="T2" fmla="*/ 558 w 559"/>
                <a:gd name="T3" fmla="*/ 278 h 558"/>
                <a:gd name="T4" fmla="*/ 278 w 559"/>
                <a:gd name="T5" fmla="*/ 557 h 558"/>
                <a:gd name="T6" fmla="*/ 278 w 559"/>
                <a:gd name="T7" fmla="*/ 557 h 558"/>
                <a:gd name="T8" fmla="*/ 0 w 559"/>
                <a:gd name="T9" fmla="*/ 278 h 558"/>
                <a:gd name="T10" fmla="*/ 0 w 559"/>
                <a:gd name="T11" fmla="*/ 278 h 558"/>
                <a:gd name="T12" fmla="*/ 278 w 559"/>
                <a:gd name="T13" fmla="*/ 0 h 558"/>
                <a:gd name="T14" fmla="*/ 278 w 559"/>
                <a:gd name="T15" fmla="*/ 0 h 558"/>
                <a:gd name="T16" fmla="*/ 558 w 559"/>
                <a:gd name="T17" fmla="*/ 27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558">
                  <a:moveTo>
                    <a:pt x="558" y="278"/>
                  </a:moveTo>
                  <a:lnTo>
                    <a:pt x="558" y="278"/>
                  </a:lnTo>
                  <a:cubicBezTo>
                    <a:pt x="558" y="432"/>
                    <a:pt x="432" y="557"/>
                    <a:pt x="278" y="557"/>
                  </a:cubicBezTo>
                  <a:lnTo>
                    <a:pt x="278" y="557"/>
                  </a:lnTo>
                  <a:cubicBezTo>
                    <a:pt x="125" y="557"/>
                    <a:pt x="0" y="432"/>
                    <a:pt x="0" y="278"/>
                  </a:cubicBezTo>
                  <a:lnTo>
                    <a:pt x="0" y="278"/>
                  </a:lnTo>
                  <a:cubicBezTo>
                    <a:pt x="0" y="124"/>
                    <a:pt x="125" y="0"/>
                    <a:pt x="278" y="0"/>
                  </a:cubicBezTo>
                  <a:lnTo>
                    <a:pt x="278" y="0"/>
                  </a:lnTo>
                  <a:cubicBezTo>
                    <a:pt x="432" y="0"/>
                    <a:pt x="558" y="124"/>
                    <a:pt x="558" y="278"/>
                  </a:cubicBezTo>
                </a:path>
              </a:pathLst>
            </a:custGeom>
            <a:solidFill>
              <a:schemeClr val="bg1"/>
            </a:solidFill>
            <a:ln>
              <a:noFill/>
            </a:ln>
            <a:effectLst/>
          </p:spPr>
          <p:txBody>
            <a:bodyPr wrap="none" anchor="ctr"/>
            <a:lstStyle/>
            <a:p>
              <a:endParaRPr lang="en-US" sz="5400" dirty="0">
                <a:latin typeface="Montserrat" panose="00000500000000000000" pitchFamily="2" charset="0"/>
              </a:endParaRPr>
            </a:p>
          </p:txBody>
        </p:sp>
        <p:sp>
          <p:nvSpPr>
            <p:cNvPr id="15" name="TextBox 14">
              <a:extLst>
                <a:ext uri="{FF2B5EF4-FFF2-40B4-BE49-F238E27FC236}">
                  <a16:creationId xmlns:a16="http://schemas.microsoft.com/office/drawing/2014/main" id="{F8E19A49-AE2B-206D-D07D-22A2F65B5BC8}"/>
                </a:ext>
              </a:extLst>
            </p:cNvPr>
            <p:cNvSpPr txBox="1"/>
            <p:nvPr/>
          </p:nvSpPr>
          <p:spPr>
            <a:xfrm>
              <a:off x="7258170" y="2043674"/>
              <a:ext cx="4108256" cy="461665"/>
            </a:xfrm>
            <a:prstGeom prst="rect">
              <a:avLst/>
            </a:prstGeom>
            <a:noFill/>
          </p:spPr>
          <p:txBody>
            <a:bodyPr wrap="square" rtlCol="0" anchor="ctr">
              <a:spAutoFit/>
            </a:bodyPr>
            <a:lstStyle/>
            <a:p>
              <a:r>
                <a:rPr lang="en-US" sz="2400" b="1" spc="-30" dirty="0">
                  <a:solidFill>
                    <a:schemeClr val="bg1"/>
                  </a:solidFill>
                  <a:latin typeface="Montserrat" pitchFamily="2" charset="77"/>
                  <a:cs typeface="Poppins" pitchFamily="2" charset="77"/>
                </a:rPr>
                <a:t>Don'ts</a:t>
              </a:r>
            </a:p>
          </p:txBody>
        </p:sp>
        <p:pic>
          <p:nvPicPr>
            <p:cNvPr id="16" name="Graphic 15" descr="Close with solid fill">
              <a:extLst>
                <a:ext uri="{FF2B5EF4-FFF2-40B4-BE49-F238E27FC236}">
                  <a16:creationId xmlns:a16="http://schemas.microsoft.com/office/drawing/2014/main" id="{5862A358-5D83-F47F-1D6F-AF3A36758E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8275" y="2117494"/>
              <a:ext cx="334987" cy="334987"/>
            </a:xfrm>
            <a:prstGeom prst="rect">
              <a:avLst/>
            </a:prstGeom>
          </p:spPr>
        </p:pic>
        <p:sp>
          <p:nvSpPr>
            <p:cNvPr id="17" name="TextBox 16">
              <a:extLst>
                <a:ext uri="{FF2B5EF4-FFF2-40B4-BE49-F238E27FC236}">
                  <a16:creationId xmlns:a16="http://schemas.microsoft.com/office/drawing/2014/main" id="{B4E0D8E6-CED9-193B-C314-1122E5F6F70E}"/>
                </a:ext>
              </a:extLst>
            </p:cNvPr>
            <p:cNvSpPr txBox="1"/>
            <p:nvPr/>
          </p:nvSpPr>
          <p:spPr>
            <a:xfrm>
              <a:off x="814071" y="2769613"/>
              <a:ext cx="4559439" cy="3264676"/>
            </a:xfrm>
            <a:prstGeom prst="rect">
              <a:avLst/>
            </a:prstGeom>
            <a:noFill/>
          </p:spPr>
          <p:txBody>
            <a:bodyPr wrap="square">
              <a:spAutoFit/>
            </a:bodyPr>
            <a:lstStyle/>
            <a:p>
              <a:pPr marL="285750" indent="-285750">
                <a:lnSpc>
                  <a:spcPts val="2500"/>
                </a:lnSpc>
                <a:buFont typeface="Arial" panose="020B0604020202020204" pitchFamily="34" charset="0"/>
                <a:buChar char="•"/>
              </a:pPr>
              <a:r>
                <a:rPr lang="en-US" sz="1600" b="1" dirty="0"/>
                <a:t>Use the layout options</a:t>
              </a:r>
              <a:r>
                <a:rPr lang="en-US" sz="1600" dirty="0"/>
                <a:t> from the </a:t>
              </a:r>
              <a:r>
                <a:rPr lang="en-US" sz="1600" i="1" dirty="0"/>
                <a:t>Layout</a:t>
              </a:r>
              <a:r>
                <a:rPr lang="en-US" sz="1600" dirty="0"/>
                <a:t> menu to maintain structure and consistency</a:t>
              </a:r>
            </a:p>
            <a:p>
              <a:pPr marL="285750" indent="-285750">
                <a:lnSpc>
                  <a:spcPts val="2500"/>
                </a:lnSpc>
                <a:buFont typeface="Arial" panose="020B0604020202020204" pitchFamily="34" charset="0"/>
                <a:buChar char="•"/>
              </a:pPr>
              <a:r>
                <a:rPr lang="en-US" sz="1600" b="1" dirty="0"/>
                <a:t>Stick to the preset fonts and </a:t>
              </a:r>
              <a:r>
                <a:rPr lang="en-US" sz="1600" b="1" dirty="0" err="1"/>
                <a:t>colour</a:t>
              </a:r>
              <a:r>
                <a:rPr lang="en-US" sz="1600" b="1" dirty="0"/>
                <a:t> palette</a:t>
              </a:r>
              <a:r>
                <a:rPr lang="en-US" sz="1600" dirty="0"/>
                <a:t> defined in the template</a:t>
              </a:r>
            </a:p>
            <a:p>
              <a:pPr marL="285750" indent="-285750">
                <a:lnSpc>
                  <a:spcPts val="2500"/>
                </a:lnSpc>
                <a:buFont typeface="Arial" panose="020B0604020202020204" pitchFamily="34" charset="0"/>
                <a:buChar char="•"/>
              </a:pPr>
              <a:r>
                <a:rPr lang="en-US" sz="1600" b="1" dirty="0"/>
                <a:t>Use image placeholders</a:t>
              </a:r>
              <a:r>
                <a:rPr lang="en-US" sz="1600" dirty="0"/>
                <a:t> to keep alignment and formatting intact</a:t>
              </a:r>
            </a:p>
            <a:p>
              <a:pPr marL="285750" indent="-285750">
                <a:lnSpc>
                  <a:spcPts val="2500"/>
                </a:lnSpc>
                <a:buFont typeface="Arial" panose="020B0604020202020204" pitchFamily="34" charset="0"/>
                <a:buChar char="•"/>
              </a:pPr>
              <a:r>
                <a:rPr lang="en-US" sz="1600" b="1" dirty="0"/>
                <a:t>Insert logos only from the logo slide</a:t>
              </a:r>
              <a:r>
                <a:rPr lang="en-US" sz="1600" dirty="0"/>
                <a:t> -approved versions are provided</a:t>
              </a:r>
            </a:p>
            <a:p>
              <a:pPr marL="285750" indent="-285750">
                <a:lnSpc>
                  <a:spcPts val="2500"/>
                </a:lnSpc>
                <a:buFont typeface="Arial" panose="020B0604020202020204" pitchFamily="34" charset="0"/>
                <a:buChar char="•"/>
              </a:pPr>
              <a:r>
                <a:rPr lang="en-US" sz="1600" b="1" dirty="0"/>
                <a:t>Save a clean copy</a:t>
              </a:r>
              <a:r>
                <a:rPr lang="en-US" sz="1600" dirty="0"/>
                <a:t> of the file for future use, and create new copies for each presentation</a:t>
              </a:r>
            </a:p>
          </p:txBody>
        </p:sp>
        <p:sp>
          <p:nvSpPr>
            <p:cNvPr id="18" name="TextBox 17">
              <a:extLst>
                <a:ext uri="{FF2B5EF4-FFF2-40B4-BE49-F238E27FC236}">
                  <a16:creationId xmlns:a16="http://schemas.microsoft.com/office/drawing/2014/main" id="{71AF42DF-FC02-55C2-D053-40E6B26E6BF5}"/>
                </a:ext>
              </a:extLst>
            </p:cNvPr>
            <p:cNvSpPr txBox="1"/>
            <p:nvPr/>
          </p:nvSpPr>
          <p:spPr>
            <a:xfrm>
              <a:off x="6096000" y="2769613"/>
              <a:ext cx="4619776" cy="3585277"/>
            </a:xfrm>
            <a:prstGeom prst="rect">
              <a:avLst/>
            </a:prstGeom>
            <a:noFill/>
          </p:spPr>
          <p:txBody>
            <a:bodyPr wrap="square">
              <a:spAutoFit/>
            </a:bodyPr>
            <a:lstStyle/>
            <a:p>
              <a:pPr marL="285750" indent="-285750">
                <a:lnSpc>
                  <a:spcPts val="2500"/>
                </a:lnSpc>
                <a:buFont typeface="Arial" panose="020B0604020202020204" pitchFamily="34" charset="0"/>
                <a:buChar char="•"/>
              </a:pPr>
              <a:r>
                <a:rPr lang="en-US" sz="1600" b="1" dirty="0"/>
                <a:t>Don’t manually change fonts, sizes, or </a:t>
              </a:r>
              <a:r>
                <a:rPr lang="en-US" sz="1600" b="1" dirty="0" err="1"/>
                <a:t>colours</a:t>
              </a:r>
              <a:endParaRPr lang="en-US" sz="1600" dirty="0"/>
            </a:p>
            <a:p>
              <a:pPr marL="285750" indent="-285750">
                <a:lnSpc>
                  <a:spcPts val="2500"/>
                </a:lnSpc>
                <a:buFont typeface="Arial" panose="020B0604020202020204" pitchFamily="34" charset="0"/>
                <a:buChar char="•"/>
              </a:pPr>
              <a:r>
                <a:rPr lang="en-US" sz="1600" b="1" dirty="0"/>
                <a:t>Don’t paste slides from other templates</a:t>
              </a:r>
              <a:r>
                <a:rPr lang="en-US" sz="1600" dirty="0"/>
                <a:t> without selecting “Keep Source Formatting”</a:t>
              </a:r>
            </a:p>
            <a:p>
              <a:pPr marL="285750" indent="-285750">
                <a:lnSpc>
                  <a:spcPts val="2500"/>
                </a:lnSpc>
                <a:buFont typeface="Arial" panose="020B0604020202020204" pitchFamily="34" charset="0"/>
                <a:buChar char="•"/>
              </a:pPr>
              <a:r>
                <a:rPr lang="en-US" sz="1600" b="1" dirty="0"/>
                <a:t>Don’t stretch, reposition, or alter logos or design elements</a:t>
              </a:r>
              <a:endParaRPr lang="en-US" sz="1600" dirty="0"/>
            </a:p>
            <a:p>
              <a:pPr marL="285750" indent="-285750">
                <a:lnSpc>
                  <a:spcPts val="2500"/>
                </a:lnSpc>
                <a:buFont typeface="Arial" panose="020B0604020202020204" pitchFamily="34" charset="0"/>
                <a:buChar char="•"/>
              </a:pPr>
              <a:r>
                <a:rPr lang="en-US" sz="1600" b="1" dirty="0"/>
                <a:t>Don’t delete or move structural placeholders</a:t>
              </a:r>
              <a:r>
                <a:rPr lang="en-US" sz="1600" dirty="0"/>
                <a:t> like titles or content boxes</a:t>
              </a:r>
            </a:p>
            <a:p>
              <a:pPr marL="285750" indent="-285750">
                <a:lnSpc>
                  <a:spcPts val="2500"/>
                </a:lnSpc>
                <a:buFont typeface="Arial" panose="020B0604020202020204" pitchFamily="34" charset="0"/>
                <a:buChar char="•"/>
              </a:pPr>
              <a:r>
                <a:rPr lang="en-US" sz="1600" b="1" dirty="0"/>
                <a:t>Don’t share the template with instruction slides still in place</a:t>
              </a:r>
              <a:r>
                <a:rPr lang="en-US" sz="1600" dirty="0"/>
                <a:t> - delete them first</a:t>
              </a:r>
            </a:p>
            <a:p>
              <a:pPr marL="285750" indent="-285750">
                <a:lnSpc>
                  <a:spcPts val="2500"/>
                </a:lnSpc>
                <a:buFont typeface="Arial" panose="020B0604020202020204" pitchFamily="34" charset="0"/>
                <a:buChar char="•"/>
              </a:pPr>
              <a:endParaRPr lang="en-US" sz="1600" dirty="0"/>
            </a:p>
          </p:txBody>
        </p:sp>
      </p:grpSp>
    </p:spTree>
    <p:extLst>
      <p:ext uri="{BB962C8B-B14F-4D97-AF65-F5344CB8AC3E}">
        <p14:creationId xmlns:p14="http://schemas.microsoft.com/office/powerpoint/2010/main" val="888024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pic>
        <p:nvPicPr>
          <p:cNvPr id="2" name="Picture 1" descr="A black background with green dots&#10;&#10;AI-generated content may be incorrect.">
            <a:extLst>
              <a:ext uri="{FF2B5EF4-FFF2-40B4-BE49-F238E27FC236}">
                <a16:creationId xmlns:a16="http://schemas.microsoft.com/office/drawing/2014/main" id="{CCA50FEC-7EBA-945C-59CB-DBC622A95BF9}"/>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pic>
        <p:nvPicPr>
          <p:cNvPr id="10" name="Picture 9">
            <a:extLst>
              <a:ext uri="{FF2B5EF4-FFF2-40B4-BE49-F238E27FC236}">
                <a16:creationId xmlns:a16="http://schemas.microsoft.com/office/drawing/2014/main" id="{77A04745-08B6-2188-B13C-A2214FF0B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4" name="Text Placeholder 6">
            <a:extLst>
              <a:ext uri="{FF2B5EF4-FFF2-40B4-BE49-F238E27FC236}">
                <a16:creationId xmlns:a16="http://schemas.microsoft.com/office/drawing/2014/main" id="{9A299337-0E35-37BF-F260-A337FA0104AF}"/>
              </a:ext>
            </a:extLst>
          </p:cNvPr>
          <p:cNvSpPr>
            <a:spLocks noGrp="1"/>
          </p:cNvSpPr>
          <p:nvPr>
            <p:ph type="body" sz="quarter" idx="10" hasCustomPrompt="1"/>
          </p:nvPr>
        </p:nvSpPr>
        <p:spPr>
          <a:xfrm>
            <a:off x="1315209" y="3175973"/>
            <a:ext cx="7232650" cy="835025"/>
          </a:xfrm>
          <a:prstGeom prst="rect">
            <a:avLst/>
          </a:prstGeom>
        </p:spPr>
        <p:txBody>
          <a:bodyPr>
            <a:normAutofit/>
          </a:bodyPr>
          <a:lstStyle>
            <a:lvl1pPr marL="0" indent="0">
              <a:buNone/>
              <a:defRPr sz="2800">
                <a:solidFill>
                  <a:schemeClr val="tx1"/>
                </a:solidFill>
              </a:defRPr>
            </a:lvl1pPr>
          </a:lstStyle>
          <a:p>
            <a:pPr lvl="0"/>
            <a:r>
              <a:rPr lang="en-US" dirty="0"/>
              <a:t>Subtitle Here</a:t>
            </a:r>
          </a:p>
        </p:txBody>
      </p:sp>
      <p:sp>
        <p:nvSpPr>
          <p:cNvPr id="5" name="Title 7">
            <a:extLst>
              <a:ext uri="{FF2B5EF4-FFF2-40B4-BE49-F238E27FC236}">
                <a16:creationId xmlns:a16="http://schemas.microsoft.com/office/drawing/2014/main" id="{FBD3D284-93DC-AE9D-60B6-E486CA75880E}"/>
              </a:ext>
            </a:extLst>
          </p:cNvPr>
          <p:cNvSpPr>
            <a:spLocks noGrp="1"/>
          </p:cNvSpPr>
          <p:nvPr>
            <p:ph type="title" hasCustomPrompt="1"/>
          </p:nvPr>
        </p:nvSpPr>
        <p:spPr>
          <a:xfrm>
            <a:off x="1315277" y="2256187"/>
            <a:ext cx="10515600" cy="906533"/>
          </a:xfrm>
          <a:prstGeom prst="rect">
            <a:avLst/>
          </a:prstGeom>
        </p:spPr>
        <p:txBody>
          <a:bodyPr/>
          <a:lstStyle>
            <a:lvl1pPr>
              <a:defRPr b="1">
                <a:solidFill>
                  <a:schemeClr val="accent1"/>
                </a:solidFill>
              </a:defRPr>
            </a:lvl1pPr>
          </a:lstStyle>
          <a:p>
            <a:r>
              <a:rPr lang="en-US" dirty="0"/>
              <a:t>Presentation Title </a:t>
            </a:r>
          </a:p>
        </p:txBody>
      </p:sp>
      <p:sp>
        <p:nvSpPr>
          <p:cNvPr id="6" name="Text Placeholder 22">
            <a:extLst>
              <a:ext uri="{FF2B5EF4-FFF2-40B4-BE49-F238E27FC236}">
                <a16:creationId xmlns:a16="http://schemas.microsoft.com/office/drawing/2014/main" id="{F4BEBCC4-E2EE-83B5-ADD1-0924ED2367C7}"/>
              </a:ext>
            </a:extLst>
          </p:cNvPr>
          <p:cNvSpPr>
            <a:spLocks noGrp="1"/>
          </p:cNvSpPr>
          <p:nvPr>
            <p:ph type="body" sz="quarter" idx="11" hasCustomPrompt="1"/>
          </p:nvPr>
        </p:nvSpPr>
        <p:spPr>
          <a:xfrm>
            <a:off x="1315209" y="4443419"/>
            <a:ext cx="7232650" cy="387004"/>
          </a:xfrm>
          <a:prstGeom prst="rect">
            <a:avLst/>
          </a:prstGeom>
        </p:spPr>
        <p:txBody>
          <a:bodyPr>
            <a:normAutofit/>
          </a:bodyPr>
          <a:lstStyle>
            <a:lvl1pPr marL="0" indent="0">
              <a:buNone/>
              <a:defRPr sz="2000" b="1">
                <a:solidFill>
                  <a:schemeClr val="tx1"/>
                </a:solidFill>
              </a:defRPr>
            </a:lvl1pPr>
          </a:lstStyle>
          <a:p>
            <a:pPr lvl="0"/>
            <a:r>
              <a:rPr lang="en-US" dirty="0"/>
              <a:t>Presenter Name </a:t>
            </a:r>
          </a:p>
        </p:txBody>
      </p:sp>
      <p:sp>
        <p:nvSpPr>
          <p:cNvPr id="9" name="Text Placeholder 22">
            <a:extLst>
              <a:ext uri="{FF2B5EF4-FFF2-40B4-BE49-F238E27FC236}">
                <a16:creationId xmlns:a16="http://schemas.microsoft.com/office/drawing/2014/main" id="{AA3BF36E-E69E-2262-8565-68584C064CAC}"/>
              </a:ext>
            </a:extLst>
          </p:cNvPr>
          <p:cNvSpPr>
            <a:spLocks noGrp="1"/>
          </p:cNvSpPr>
          <p:nvPr>
            <p:ph type="body" sz="quarter" idx="12" hasCustomPrompt="1"/>
          </p:nvPr>
        </p:nvSpPr>
        <p:spPr>
          <a:xfrm>
            <a:off x="1315209" y="4843676"/>
            <a:ext cx="7232650" cy="387004"/>
          </a:xfrm>
          <a:prstGeom prst="rect">
            <a:avLst/>
          </a:prstGeom>
        </p:spPr>
        <p:txBody>
          <a:bodyPr>
            <a:normAutofit/>
          </a:bodyPr>
          <a:lstStyle>
            <a:lvl1pPr marL="0" indent="0">
              <a:buNone/>
              <a:defRPr sz="2000">
                <a:solidFill>
                  <a:schemeClr val="tx1"/>
                </a:solidFill>
              </a:defRPr>
            </a:lvl1pPr>
          </a:lstStyle>
          <a:p>
            <a:pPr lvl="0"/>
            <a:r>
              <a:rPr lang="en-US" dirty="0"/>
              <a:t>DD Month YYYY</a:t>
            </a:r>
          </a:p>
        </p:txBody>
      </p:sp>
    </p:spTree>
    <p:extLst>
      <p:ext uri="{BB962C8B-B14F-4D97-AF65-F5344CB8AC3E}">
        <p14:creationId xmlns:p14="http://schemas.microsoft.com/office/powerpoint/2010/main" val="211176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8A8DAE-AEF4-B284-6D31-B02921506CA3}"/>
              </a:ext>
            </a:extLst>
          </p:cNvPr>
          <p:cNvSpPr/>
          <p:nvPr userDrawn="1"/>
        </p:nvSpPr>
        <p:spPr>
          <a:xfrm>
            <a:off x="0" y="0"/>
            <a:ext cx="12192000" cy="6858000"/>
          </a:xfrm>
          <a:prstGeom prst="rect">
            <a:avLst/>
          </a:prstGeom>
          <a:gradFill flip="none" rotWithShape="1">
            <a:gsLst>
              <a:gs pos="55000">
                <a:srgbClr val="02AE81"/>
              </a:gs>
              <a:gs pos="25000">
                <a:srgbClr val="04A88B"/>
              </a:gs>
              <a:gs pos="0">
                <a:schemeClr val="accent2"/>
              </a:gs>
              <a:gs pos="100000">
                <a:schemeClr val="accent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green dots&#10;&#10;AI-generated content may be incorrect.">
            <a:extLst>
              <a:ext uri="{FF2B5EF4-FFF2-40B4-BE49-F238E27FC236}">
                <a16:creationId xmlns:a16="http://schemas.microsoft.com/office/drawing/2014/main" id="{CCA50FEC-7EBA-945C-59CB-DBC622A95BF9}"/>
              </a:ext>
            </a:extLst>
          </p:cNvPr>
          <p:cNvPicPr>
            <a:picLocks noChangeAspect="1"/>
          </p:cNvPicPr>
          <p:nvPr userDrawn="1"/>
        </p:nvPicPr>
        <p:blipFill>
          <a:blip r:embed="rId2">
            <a:alphaModFix amt="35000"/>
            <a:biLevel thresh="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sp>
        <p:nvSpPr>
          <p:cNvPr id="7" name="Text Placeholder 6">
            <a:extLst>
              <a:ext uri="{FF2B5EF4-FFF2-40B4-BE49-F238E27FC236}">
                <a16:creationId xmlns:a16="http://schemas.microsoft.com/office/drawing/2014/main" id="{1104883E-47A9-FC9F-330E-11AF11097E20}"/>
              </a:ext>
            </a:extLst>
          </p:cNvPr>
          <p:cNvSpPr>
            <a:spLocks noGrp="1"/>
          </p:cNvSpPr>
          <p:nvPr>
            <p:ph type="body" sz="quarter" idx="10" hasCustomPrompt="1"/>
          </p:nvPr>
        </p:nvSpPr>
        <p:spPr>
          <a:xfrm>
            <a:off x="1315209" y="3175973"/>
            <a:ext cx="7232650" cy="835025"/>
          </a:xfrm>
          <a:prstGeom prst="rect">
            <a:avLst/>
          </a:prstGeom>
        </p:spPr>
        <p:txBody>
          <a:bodyPr>
            <a:normAutofit/>
          </a:bodyPr>
          <a:lstStyle>
            <a:lvl1pPr marL="0" indent="0">
              <a:buNone/>
              <a:defRPr sz="2800">
                <a:solidFill>
                  <a:schemeClr val="bg1"/>
                </a:solidFill>
              </a:defRPr>
            </a:lvl1pPr>
          </a:lstStyle>
          <a:p>
            <a:pPr lvl="0"/>
            <a:r>
              <a:rPr lang="en-US" dirty="0"/>
              <a:t>Subtitle Here</a:t>
            </a:r>
          </a:p>
        </p:txBody>
      </p:sp>
      <p:pic>
        <p:nvPicPr>
          <p:cNvPr id="4" name="Picture 3" descr="A logo of a company&#10;&#10;AI-generated content may be incorrect.">
            <a:extLst>
              <a:ext uri="{FF2B5EF4-FFF2-40B4-BE49-F238E27FC236}">
                <a16:creationId xmlns:a16="http://schemas.microsoft.com/office/drawing/2014/main" id="{33341BF3-60E0-5EB6-7954-03943960E6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9349" y="22586"/>
            <a:ext cx="5703721" cy="1127761"/>
          </a:xfrm>
          <a:prstGeom prst="rect">
            <a:avLst/>
          </a:prstGeom>
        </p:spPr>
      </p:pic>
      <p:sp>
        <p:nvSpPr>
          <p:cNvPr id="8" name="Title 7">
            <a:extLst>
              <a:ext uri="{FF2B5EF4-FFF2-40B4-BE49-F238E27FC236}">
                <a16:creationId xmlns:a16="http://schemas.microsoft.com/office/drawing/2014/main" id="{B4292127-9B1A-63F9-F71E-323C3BFC7716}"/>
              </a:ext>
            </a:extLst>
          </p:cNvPr>
          <p:cNvSpPr>
            <a:spLocks noGrp="1"/>
          </p:cNvSpPr>
          <p:nvPr>
            <p:ph type="title" hasCustomPrompt="1"/>
          </p:nvPr>
        </p:nvSpPr>
        <p:spPr>
          <a:xfrm>
            <a:off x="1315277" y="2256187"/>
            <a:ext cx="10515600" cy="906533"/>
          </a:xfrm>
          <a:prstGeom prst="rect">
            <a:avLst/>
          </a:prstGeom>
        </p:spPr>
        <p:txBody>
          <a:bodyPr/>
          <a:lstStyle>
            <a:lvl1pPr>
              <a:defRPr b="1">
                <a:solidFill>
                  <a:schemeClr val="bg1"/>
                </a:solidFill>
              </a:defRPr>
            </a:lvl1pPr>
          </a:lstStyle>
          <a:p>
            <a:r>
              <a:rPr lang="en-US" dirty="0"/>
              <a:t>Presentation Title </a:t>
            </a:r>
          </a:p>
        </p:txBody>
      </p:sp>
      <p:sp>
        <p:nvSpPr>
          <p:cNvPr id="23" name="Text Placeholder 22">
            <a:extLst>
              <a:ext uri="{FF2B5EF4-FFF2-40B4-BE49-F238E27FC236}">
                <a16:creationId xmlns:a16="http://schemas.microsoft.com/office/drawing/2014/main" id="{E92F8FC2-59FE-BC8E-A755-3F03C59F6097}"/>
              </a:ext>
            </a:extLst>
          </p:cNvPr>
          <p:cNvSpPr>
            <a:spLocks noGrp="1"/>
          </p:cNvSpPr>
          <p:nvPr>
            <p:ph type="body" sz="quarter" idx="11" hasCustomPrompt="1"/>
          </p:nvPr>
        </p:nvSpPr>
        <p:spPr>
          <a:xfrm>
            <a:off x="1315209" y="4443419"/>
            <a:ext cx="7232650" cy="387004"/>
          </a:xfrm>
          <a:prstGeom prst="rect">
            <a:avLst/>
          </a:prstGeom>
        </p:spPr>
        <p:txBody>
          <a:bodyPr>
            <a:normAutofit/>
          </a:bodyPr>
          <a:lstStyle>
            <a:lvl1pPr marL="0" indent="0">
              <a:buNone/>
              <a:defRPr sz="2000" b="1">
                <a:solidFill>
                  <a:schemeClr val="bg1"/>
                </a:solidFill>
              </a:defRPr>
            </a:lvl1pPr>
          </a:lstStyle>
          <a:p>
            <a:pPr lvl="0"/>
            <a:r>
              <a:rPr lang="en-US" dirty="0"/>
              <a:t>Presenter Name </a:t>
            </a:r>
          </a:p>
        </p:txBody>
      </p:sp>
      <p:sp>
        <p:nvSpPr>
          <p:cNvPr id="24" name="Text Placeholder 22">
            <a:extLst>
              <a:ext uri="{FF2B5EF4-FFF2-40B4-BE49-F238E27FC236}">
                <a16:creationId xmlns:a16="http://schemas.microsoft.com/office/drawing/2014/main" id="{2F7F6B10-A78F-F220-8B65-05E56A2D9DAF}"/>
              </a:ext>
            </a:extLst>
          </p:cNvPr>
          <p:cNvSpPr>
            <a:spLocks noGrp="1"/>
          </p:cNvSpPr>
          <p:nvPr>
            <p:ph type="body" sz="quarter" idx="12" hasCustomPrompt="1"/>
          </p:nvPr>
        </p:nvSpPr>
        <p:spPr>
          <a:xfrm>
            <a:off x="1315209" y="4843676"/>
            <a:ext cx="7232650" cy="387004"/>
          </a:xfrm>
          <a:prstGeom prst="rect">
            <a:avLst/>
          </a:prstGeom>
        </p:spPr>
        <p:txBody>
          <a:bodyPr>
            <a:normAutofit/>
          </a:bodyPr>
          <a:lstStyle>
            <a:lvl1pPr marL="0" indent="0">
              <a:buNone/>
              <a:defRPr sz="2000">
                <a:solidFill>
                  <a:schemeClr val="bg1"/>
                </a:solidFill>
              </a:defRPr>
            </a:lvl1pPr>
          </a:lstStyle>
          <a:p>
            <a:pPr lvl="0"/>
            <a:r>
              <a:rPr lang="en-US" dirty="0"/>
              <a:t>DD Month YYYY</a:t>
            </a:r>
          </a:p>
        </p:txBody>
      </p:sp>
    </p:spTree>
    <p:extLst>
      <p:ext uri="{BB962C8B-B14F-4D97-AF65-F5344CB8AC3E}">
        <p14:creationId xmlns:p14="http://schemas.microsoft.com/office/powerpoint/2010/main" val="2867429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1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3.xml"/><Relationship Id="rId1" Type="http://schemas.openxmlformats.org/officeDocument/2006/relationships/slideLayout" Target="../slideLayouts/slideLayout22.xml"/><Relationship Id="rId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7D241B-7EF1-F513-7E69-5B103971C061}"/>
              </a:ext>
            </a:extLst>
          </p:cNvPr>
          <p:cNvSpPr>
            <a:spLocks noGrp="1"/>
          </p:cNvSpPr>
          <p:nvPr>
            <p:ph type="sldNum" sz="quarter" idx="4"/>
          </p:nvPr>
        </p:nvSpPr>
        <p:spPr>
          <a:xfrm>
            <a:off x="11658600" y="6452870"/>
            <a:ext cx="456536" cy="365125"/>
          </a:xfrm>
          <a:prstGeom prst="rect">
            <a:avLst/>
          </a:prstGeom>
        </p:spPr>
        <p:txBody>
          <a:bodyPr vert="horz" lIns="91440" tIns="45720" rIns="91440" bIns="45720" rtlCol="0" anchor="ctr"/>
          <a:lstStyle>
            <a:lvl1pPr algn="ctr">
              <a:defRPr sz="1000">
                <a:solidFill>
                  <a:schemeClr val="tx1">
                    <a:lumMod val="60000"/>
                    <a:lumOff val="40000"/>
                  </a:schemeClr>
                </a:solidFill>
              </a:defRPr>
            </a:lvl1pPr>
          </a:lstStyle>
          <a:p>
            <a:fld id="{F4258245-48BB-4907-851C-CFC557F37E26}" type="slidenum">
              <a:rPr lang="en-US" smtClean="0"/>
              <a:pPr/>
              <a:t>‹#›</a:t>
            </a:fld>
            <a:endParaRPr lang="en-US"/>
          </a:p>
        </p:txBody>
      </p:sp>
    </p:spTree>
    <p:extLst>
      <p:ext uri="{BB962C8B-B14F-4D97-AF65-F5344CB8AC3E}">
        <p14:creationId xmlns:p14="http://schemas.microsoft.com/office/powerpoint/2010/main" val="2154156775"/>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60" r:id="rId3"/>
    <p:sldLayoutId id="2147483658" r:id="rId4"/>
    <p:sldLayoutId id="2147483666"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6" r:id="rId18"/>
    <p:sldLayoutId id="2147483694" r:id="rId19"/>
    <p:sldLayoutId id="2147483695"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A green line with white rectangles&#10;&#10;AI-generated content may be incorrect.">
            <a:extLst>
              <a:ext uri="{FF2B5EF4-FFF2-40B4-BE49-F238E27FC236}">
                <a16:creationId xmlns:a16="http://schemas.microsoft.com/office/drawing/2014/main" id="{C33D5774-726D-5A8F-2E8B-9B706A37AA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3"/>
            <a:ext cx="12192400" cy="6857777"/>
          </a:xfrm>
          <a:prstGeom prst="rect">
            <a:avLst/>
          </a:prstGeom>
        </p:spPr>
      </p:pic>
      <p:sp>
        <p:nvSpPr>
          <p:cNvPr id="2" name="object 27">
            <a:extLst>
              <a:ext uri="{FF2B5EF4-FFF2-40B4-BE49-F238E27FC236}">
                <a16:creationId xmlns:a16="http://schemas.microsoft.com/office/drawing/2014/main" id="{7991E9A7-6847-3513-0F0A-E216A6FAFD56}"/>
              </a:ext>
            </a:extLst>
          </p:cNvPr>
          <p:cNvSpPr txBox="1"/>
          <p:nvPr userDrawn="1"/>
        </p:nvSpPr>
        <p:spPr>
          <a:xfrm>
            <a:off x="3200211" y="1650046"/>
            <a:ext cx="495332" cy="168743"/>
          </a:xfrm>
          <a:prstGeom prst="rect">
            <a:avLst/>
          </a:prstGeom>
        </p:spPr>
        <p:txBody>
          <a:bodyPr vert="horz" wrap="square" lIns="0" tIns="10012" rIns="0" bIns="0" rtlCol="0">
            <a:spAutoFit/>
          </a:bodyPr>
          <a:lstStyle/>
          <a:p>
            <a:pPr marL="7702">
              <a:spcBef>
                <a:spcPts val="79"/>
              </a:spcBef>
              <a:tabLst>
                <a:tab pos="1137479" algn="l"/>
              </a:tabLst>
            </a:pPr>
            <a:r>
              <a:rPr lang="en-US" sz="1031" dirty="0">
                <a:solidFill>
                  <a:srgbClr val="221F1F"/>
                </a:solidFill>
                <a:latin typeface="Cairo Light" pitchFamily="2" charset="-78"/>
                <a:cs typeface="Cairo Light" pitchFamily="2" charset="-78"/>
              </a:rPr>
              <a:t>Activity:</a:t>
            </a:r>
            <a:endParaRPr sz="1031" dirty="0">
              <a:latin typeface="Arial"/>
              <a:cs typeface="Arial"/>
            </a:endParaRPr>
          </a:p>
        </p:txBody>
      </p:sp>
      <p:sp>
        <p:nvSpPr>
          <p:cNvPr id="3" name="object 30">
            <a:extLst>
              <a:ext uri="{FF2B5EF4-FFF2-40B4-BE49-F238E27FC236}">
                <a16:creationId xmlns:a16="http://schemas.microsoft.com/office/drawing/2014/main" id="{917F43EF-BBA4-8F43-CB3E-62F377B34948}"/>
              </a:ext>
            </a:extLst>
          </p:cNvPr>
          <p:cNvSpPr txBox="1"/>
          <p:nvPr userDrawn="1"/>
        </p:nvSpPr>
        <p:spPr>
          <a:xfrm>
            <a:off x="4890290" y="1638300"/>
            <a:ext cx="2860763" cy="168743"/>
          </a:xfrm>
          <a:prstGeom prst="rect">
            <a:avLst/>
          </a:prstGeom>
        </p:spPr>
        <p:txBody>
          <a:bodyPr vert="horz" wrap="square" lIns="0" tIns="10012" rIns="0" bIns="0" rtlCol="0">
            <a:spAutoFit/>
          </a:bodyPr>
          <a:lstStyle/>
          <a:p>
            <a:pPr marL="7702">
              <a:spcBef>
                <a:spcPts val="79"/>
              </a:spcBef>
              <a:tabLst>
                <a:tab pos="2290360" algn="l"/>
              </a:tabLst>
            </a:pPr>
            <a:r>
              <a:rPr lang="en-US" sz="1031" dirty="0">
                <a:solidFill>
                  <a:srgbClr val="221F1F"/>
                </a:solidFill>
                <a:latin typeface="Cairo Light" pitchFamily="2" charset="-78"/>
                <a:cs typeface="Cairo Light" pitchFamily="2" charset="-78"/>
              </a:rPr>
              <a:t>Injury/Asset Damaged:</a:t>
            </a:r>
            <a:endParaRPr sz="1031" dirty="0">
              <a:latin typeface="Arial"/>
              <a:cs typeface="Arial"/>
            </a:endParaRPr>
          </a:p>
        </p:txBody>
      </p:sp>
      <p:sp>
        <p:nvSpPr>
          <p:cNvPr id="4" name="object 27">
            <a:extLst>
              <a:ext uri="{FF2B5EF4-FFF2-40B4-BE49-F238E27FC236}">
                <a16:creationId xmlns:a16="http://schemas.microsoft.com/office/drawing/2014/main" id="{7D52AE87-FC78-0C87-9E42-74B12C0313DF}"/>
              </a:ext>
            </a:extLst>
          </p:cNvPr>
          <p:cNvSpPr txBox="1"/>
          <p:nvPr userDrawn="1"/>
        </p:nvSpPr>
        <p:spPr>
          <a:xfrm>
            <a:off x="2092389" y="1638300"/>
            <a:ext cx="1145642" cy="168743"/>
          </a:xfrm>
          <a:prstGeom prst="rect">
            <a:avLst/>
          </a:prstGeom>
        </p:spPr>
        <p:txBody>
          <a:bodyPr vert="horz" wrap="square" lIns="0" tIns="10012" rIns="0" bIns="0" rtlCol="0">
            <a:spAutoFit/>
          </a:bodyPr>
          <a:lstStyle/>
          <a:p>
            <a:pPr marL="7702">
              <a:spcBef>
                <a:spcPts val="79"/>
              </a:spcBef>
              <a:tabLst>
                <a:tab pos="1137479" algn="l"/>
              </a:tabLst>
            </a:pPr>
            <a:r>
              <a:rPr lang="en-US" sz="1031" dirty="0">
                <a:solidFill>
                  <a:srgbClr val="221F1F"/>
                </a:solidFill>
                <a:latin typeface="Cairo Light" pitchFamily="2" charset="-78"/>
                <a:cs typeface="Cairo Light" pitchFamily="2" charset="-78"/>
              </a:rPr>
              <a:t>Time:</a:t>
            </a:r>
            <a:endParaRPr sz="1031" dirty="0">
              <a:latin typeface="Arial"/>
              <a:cs typeface="Arial"/>
            </a:endParaRPr>
          </a:p>
        </p:txBody>
      </p:sp>
      <p:sp>
        <p:nvSpPr>
          <p:cNvPr id="5" name="object 27">
            <a:extLst>
              <a:ext uri="{FF2B5EF4-FFF2-40B4-BE49-F238E27FC236}">
                <a16:creationId xmlns:a16="http://schemas.microsoft.com/office/drawing/2014/main" id="{E10C2ABC-B457-E666-E5ED-907FDCF14A4B}"/>
              </a:ext>
            </a:extLst>
          </p:cNvPr>
          <p:cNvSpPr txBox="1"/>
          <p:nvPr userDrawn="1"/>
        </p:nvSpPr>
        <p:spPr>
          <a:xfrm>
            <a:off x="795133" y="1638300"/>
            <a:ext cx="1145642" cy="168743"/>
          </a:xfrm>
          <a:prstGeom prst="rect">
            <a:avLst/>
          </a:prstGeom>
        </p:spPr>
        <p:txBody>
          <a:bodyPr vert="horz" wrap="square" lIns="0" tIns="10012" rIns="0" bIns="0" rtlCol="0">
            <a:spAutoFit/>
          </a:bodyPr>
          <a:lstStyle/>
          <a:p>
            <a:pPr marL="7702">
              <a:spcBef>
                <a:spcPts val="79"/>
              </a:spcBef>
              <a:tabLst>
                <a:tab pos="1137479" algn="l"/>
              </a:tabLst>
            </a:pPr>
            <a:r>
              <a:rPr lang="en-US" sz="1031" spc="40" dirty="0">
                <a:solidFill>
                  <a:srgbClr val="221F1F"/>
                </a:solidFill>
                <a:latin typeface="Cairo Light" pitchFamily="2" charset="-78"/>
                <a:cs typeface="Cairo Light" pitchFamily="2" charset="-78"/>
              </a:rPr>
              <a:t>Date:</a:t>
            </a:r>
            <a:endParaRPr sz="1031" dirty="0">
              <a:latin typeface="Arial"/>
              <a:cs typeface="Arial"/>
            </a:endParaRPr>
          </a:p>
        </p:txBody>
      </p:sp>
      <p:pic>
        <p:nvPicPr>
          <p:cNvPr id="6" name="object 11">
            <a:extLst>
              <a:ext uri="{FF2B5EF4-FFF2-40B4-BE49-F238E27FC236}">
                <a16:creationId xmlns:a16="http://schemas.microsoft.com/office/drawing/2014/main" id="{E45E895A-F7AD-5F3E-F976-17DC30764045}"/>
              </a:ext>
            </a:extLst>
          </p:cNvPr>
          <p:cNvPicPr/>
          <p:nvPr userDrawn="1"/>
        </p:nvPicPr>
        <p:blipFill>
          <a:blip r:embed="rId4" cstate="print"/>
          <a:stretch>
            <a:fillRect/>
          </a:stretch>
        </p:blipFill>
        <p:spPr>
          <a:xfrm>
            <a:off x="723551" y="4838700"/>
            <a:ext cx="2212240" cy="685800"/>
          </a:xfrm>
          <a:prstGeom prst="rect">
            <a:avLst/>
          </a:prstGeom>
        </p:spPr>
      </p:pic>
      <p:sp>
        <p:nvSpPr>
          <p:cNvPr id="7" name="Rectangle 6">
            <a:extLst>
              <a:ext uri="{FF2B5EF4-FFF2-40B4-BE49-F238E27FC236}">
                <a16:creationId xmlns:a16="http://schemas.microsoft.com/office/drawing/2014/main" id="{077B3471-A759-8DD9-0442-A90774546027}"/>
              </a:ext>
            </a:extLst>
          </p:cNvPr>
          <p:cNvSpPr/>
          <p:nvPr userDrawn="1"/>
        </p:nvSpPr>
        <p:spPr>
          <a:xfrm>
            <a:off x="774062" y="3317179"/>
            <a:ext cx="6570939" cy="1316140"/>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a:p>
        </p:txBody>
      </p:sp>
      <p:sp>
        <p:nvSpPr>
          <p:cNvPr id="10" name="object 15">
            <a:extLst>
              <a:ext uri="{FF2B5EF4-FFF2-40B4-BE49-F238E27FC236}">
                <a16:creationId xmlns:a16="http://schemas.microsoft.com/office/drawing/2014/main" id="{D3361998-E92C-053F-8EF1-AE5052AA3141}"/>
              </a:ext>
            </a:extLst>
          </p:cNvPr>
          <p:cNvSpPr txBox="1"/>
          <p:nvPr userDrawn="1"/>
        </p:nvSpPr>
        <p:spPr>
          <a:xfrm>
            <a:off x="989108" y="3164579"/>
            <a:ext cx="2058693" cy="305297"/>
          </a:xfrm>
          <a:prstGeom prst="rect">
            <a:avLst/>
          </a:prstGeom>
          <a:solidFill>
            <a:schemeClr val="bg1"/>
          </a:solidFill>
          <a:effectLst>
            <a:outerShdw blurRad="165100" dist="190500" dir="8100000" algn="tr" rotWithShape="0">
              <a:prstClr val="black">
                <a:alpha val="40000"/>
              </a:prstClr>
            </a:outerShdw>
          </a:effectLst>
        </p:spPr>
        <p:txBody>
          <a:bodyPr vert="horz" wrap="square" lIns="0" tIns="61996" rIns="0" bIns="0" rtlCol="0">
            <a:spAutoFit/>
          </a:bodyPr>
          <a:lstStyle/>
          <a:p>
            <a:pPr marL="159802">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What Happened</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F23EDB4A-26FF-03E7-71AF-E329F25DA36B}"/>
              </a:ext>
            </a:extLst>
          </p:cNvPr>
          <p:cNvSpPr/>
          <p:nvPr userDrawn="1"/>
        </p:nvSpPr>
        <p:spPr>
          <a:xfrm>
            <a:off x="774062" y="5153046"/>
            <a:ext cx="6570939" cy="1499573"/>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a:p>
        </p:txBody>
      </p:sp>
      <p:sp>
        <p:nvSpPr>
          <p:cNvPr id="12" name="object 15">
            <a:extLst>
              <a:ext uri="{FF2B5EF4-FFF2-40B4-BE49-F238E27FC236}">
                <a16:creationId xmlns:a16="http://schemas.microsoft.com/office/drawing/2014/main" id="{F570A78D-567F-BB72-A3DE-DCD6B6CACBF1}"/>
              </a:ext>
            </a:extLst>
          </p:cNvPr>
          <p:cNvSpPr txBox="1"/>
          <p:nvPr userDrawn="1"/>
        </p:nvSpPr>
        <p:spPr>
          <a:xfrm>
            <a:off x="989108" y="4993379"/>
            <a:ext cx="1868182" cy="305297"/>
          </a:xfrm>
          <a:prstGeom prst="rect">
            <a:avLst/>
          </a:prstGeom>
          <a:solidFill>
            <a:schemeClr val="bg1"/>
          </a:solidFill>
        </p:spPr>
        <p:txBody>
          <a:bodyPr vert="horz" wrap="square" lIns="0" tIns="61996" rIns="0" bIns="0" rtlCol="0">
            <a:spAutoFit/>
          </a:bodyPr>
          <a:lstStyle/>
          <a:p>
            <a:pPr marL="134144" indent="0" algn="l">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Why It Happened</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6AA79215-A4D0-934A-FCF0-E11AD2ABF055}"/>
              </a:ext>
            </a:extLst>
          </p:cNvPr>
          <p:cNvSpPr/>
          <p:nvPr userDrawn="1"/>
        </p:nvSpPr>
        <p:spPr>
          <a:xfrm>
            <a:off x="8115431" y="3276601"/>
            <a:ext cx="3306540" cy="3376018"/>
          </a:xfrm>
          <a:prstGeom prst="rect">
            <a:avLst/>
          </a:prstGeom>
          <a:solidFill>
            <a:srgbClr val="E52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dirty="0"/>
          </a:p>
        </p:txBody>
      </p:sp>
      <p:sp>
        <p:nvSpPr>
          <p:cNvPr id="20" name="object 44">
            <a:extLst>
              <a:ext uri="{FF2B5EF4-FFF2-40B4-BE49-F238E27FC236}">
                <a16:creationId xmlns:a16="http://schemas.microsoft.com/office/drawing/2014/main" id="{4C411B24-F087-3538-D505-50E3C296A0A4}"/>
              </a:ext>
            </a:extLst>
          </p:cNvPr>
          <p:cNvSpPr txBox="1"/>
          <p:nvPr userDrawn="1"/>
        </p:nvSpPr>
        <p:spPr>
          <a:xfrm>
            <a:off x="5125565" y="2155878"/>
            <a:ext cx="1872207" cy="197128"/>
          </a:xfrm>
          <a:prstGeom prst="rect">
            <a:avLst/>
          </a:prstGeom>
        </p:spPr>
        <p:txBody>
          <a:bodyPr vert="horz" wrap="square" lIns="0" tIns="8087" rIns="0" bIns="0" rtlCol="0">
            <a:spAutoFit/>
          </a:bodyPr>
          <a:lstStyle/>
          <a:p>
            <a:pPr marL="7702" algn="ctr">
              <a:lnSpc>
                <a:spcPts val="1589"/>
              </a:lnSpc>
              <a:spcBef>
                <a:spcPts val="64"/>
              </a:spcBef>
              <a:tabLst>
                <a:tab pos="608016" algn="l"/>
              </a:tabLst>
            </a:pPr>
            <a:r>
              <a:rPr lang="en-US" sz="1200" b="0" i="0" dirty="0">
                <a:solidFill>
                  <a:schemeClr val="tx1">
                    <a:lumMod val="50000"/>
                    <a:lumOff val="50000"/>
                  </a:schemeClr>
                </a:solidFill>
                <a:latin typeface="Cairo Light" pitchFamily="2" charset="-78"/>
                <a:cs typeface="Cairo Light" pitchFamily="2" charset="-78"/>
              </a:rPr>
              <a:t>RAM Potential</a:t>
            </a:r>
            <a:endParaRPr sz="1200" b="0" i="0" dirty="0">
              <a:solidFill>
                <a:schemeClr val="tx1">
                  <a:lumMod val="50000"/>
                  <a:lumOff val="50000"/>
                </a:schemeClr>
              </a:solidFill>
              <a:latin typeface="Cairo Light" pitchFamily="2" charset="-78"/>
              <a:cs typeface="Cairo Light" pitchFamily="2" charset="-78"/>
            </a:endParaRPr>
          </a:p>
        </p:txBody>
      </p:sp>
      <p:sp>
        <p:nvSpPr>
          <p:cNvPr id="24" name="object 44">
            <a:extLst>
              <a:ext uri="{FF2B5EF4-FFF2-40B4-BE49-F238E27FC236}">
                <a16:creationId xmlns:a16="http://schemas.microsoft.com/office/drawing/2014/main" id="{BDDA98A6-1B06-707C-E5CD-341D0DAE7189}"/>
              </a:ext>
            </a:extLst>
          </p:cNvPr>
          <p:cNvSpPr txBox="1"/>
          <p:nvPr userDrawn="1"/>
        </p:nvSpPr>
        <p:spPr>
          <a:xfrm>
            <a:off x="1393886" y="2155878"/>
            <a:ext cx="1006775" cy="197128"/>
          </a:xfrm>
          <a:prstGeom prst="rect">
            <a:avLst/>
          </a:prstGeom>
        </p:spPr>
        <p:txBody>
          <a:bodyPr vert="horz" wrap="square" lIns="0" tIns="8087" rIns="0" bIns="0" rtlCol="0">
            <a:spAutoFit/>
          </a:bodyPr>
          <a:lstStyle/>
          <a:p>
            <a:pPr marL="7702">
              <a:lnSpc>
                <a:spcPts val="1589"/>
              </a:lnSpc>
              <a:spcBef>
                <a:spcPts val="64"/>
              </a:spcBef>
              <a:tabLst>
                <a:tab pos="608016" algn="l"/>
              </a:tabLst>
            </a:pPr>
            <a:r>
              <a:rPr lang="en-US" sz="1200" b="0" i="0" spc="-6" dirty="0">
                <a:solidFill>
                  <a:schemeClr val="tx1">
                    <a:lumMod val="50000"/>
                    <a:lumOff val="50000"/>
                  </a:schemeClr>
                </a:solidFill>
                <a:latin typeface="Cairo Light" pitchFamily="2" charset="-78"/>
                <a:cs typeface="Cairo Light" pitchFamily="2" charset="-78"/>
              </a:rPr>
              <a:t>Incident Title</a:t>
            </a:r>
            <a:endParaRPr lang="en-US" sz="1200" b="0" i="0" dirty="0">
              <a:solidFill>
                <a:schemeClr val="tx1">
                  <a:lumMod val="50000"/>
                  <a:lumOff val="50000"/>
                </a:schemeClr>
              </a:solidFill>
              <a:latin typeface="Cairo Light" pitchFamily="2" charset="-78"/>
              <a:cs typeface="Cairo Light" pitchFamily="2" charset="-78"/>
            </a:endParaRPr>
          </a:p>
        </p:txBody>
      </p:sp>
      <p:sp>
        <p:nvSpPr>
          <p:cNvPr id="25" name="object 44">
            <a:extLst>
              <a:ext uri="{FF2B5EF4-FFF2-40B4-BE49-F238E27FC236}">
                <a16:creationId xmlns:a16="http://schemas.microsoft.com/office/drawing/2014/main" id="{FE54C604-6907-C45F-2C3F-693CE573328D}"/>
              </a:ext>
            </a:extLst>
          </p:cNvPr>
          <p:cNvSpPr txBox="1"/>
          <p:nvPr userDrawn="1"/>
        </p:nvSpPr>
        <p:spPr>
          <a:xfrm>
            <a:off x="7751053" y="2170537"/>
            <a:ext cx="1006775" cy="197128"/>
          </a:xfrm>
          <a:prstGeom prst="rect">
            <a:avLst/>
          </a:prstGeom>
        </p:spPr>
        <p:txBody>
          <a:bodyPr vert="horz" wrap="square" lIns="0" tIns="8087" rIns="0" bIns="0" rtlCol="0">
            <a:spAutoFit/>
          </a:bodyPr>
          <a:lstStyle/>
          <a:p>
            <a:pPr marL="7702">
              <a:lnSpc>
                <a:spcPts val="1589"/>
              </a:lnSpc>
              <a:spcBef>
                <a:spcPts val="64"/>
              </a:spcBef>
              <a:tabLst>
                <a:tab pos="608016" algn="l"/>
              </a:tabLst>
            </a:pPr>
            <a:r>
              <a:rPr lang="en-US" sz="1200" b="0" i="0" spc="-6" dirty="0">
                <a:solidFill>
                  <a:schemeClr val="tx1">
                    <a:lumMod val="50000"/>
                    <a:lumOff val="50000"/>
                  </a:schemeClr>
                </a:solidFill>
                <a:latin typeface="Cairo Light" pitchFamily="2" charset="-78"/>
                <a:cs typeface="Cairo Light" pitchFamily="2" charset="-78"/>
              </a:rPr>
              <a:t>Risk Category</a:t>
            </a:r>
            <a:endParaRPr lang="en-US" sz="1200" b="0" i="0" dirty="0">
              <a:solidFill>
                <a:schemeClr val="tx1">
                  <a:lumMod val="50000"/>
                  <a:lumOff val="50000"/>
                </a:schemeClr>
              </a:solidFill>
              <a:latin typeface="Cairo Light" pitchFamily="2" charset="-78"/>
              <a:cs typeface="Cairo Light" pitchFamily="2" charset="-78"/>
            </a:endParaRPr>
          </a:p>
        </p:txBody>
      </p:sp>
      <p:sp>
        <p:nvSpPr>
          <p:cNvPr id="26" name="object 44">
            <a:extLst>
              <a:ext uri="{FF2B5EF4-FFF2-40B4-BE49-F238E27FC236}">
                <a16:creationId xmlns:a16="http://schemas.microsoft.com/office/drawing/2014/main" id="{4B6667FE-AC29-51E4-2053-DD8F53772CFD}"/>
              </a:ext>
            </a:extLst>
          </p:cNvPr>
          <p:cNvSpPr txBox="1"/>
          <p:nvPr userDrawn="1"/>
        </p:nvSpPr>
        <p:spPr>
          <a:xfrm>
            <a:off x="3512441" y="2178962"/>
            <a:ext cx="1006775" cy="197128"/>
          </a:xfrm>
          <a:prstGeom prst="rect">
            <a:avLst/>
          </a:prstGeom>
        </p:spPr>
        <p:txBody>
          <a:bodyPr vert="horz" wrap="square" lIns="0" tIns="8087" rIns="0" bIns="0" rtlCol="0">
            <a:spAutoFit/>
          </a:bodyPr>
          <a:lstStyle/>
          <a:p>
            <a:pPr marL="7702" algn="ctr">
              <a:lnSpc>
                <a:spcPts val="1589"/>
              </a:lnSpc>
              <a:spcBef>
                <a:spcPts val="64"/>
              </a:spcBef>
              <a:tabLst>
                <a:tab pos="608016" algn="l"/>
              </a:tabLst>
            </a:pPr>
            <a:r>
              <a:rPr lang="en-US" sz="1200" b="0" i="0" spc="-6" dirty="0">
                <a:solidFill>
                  <a:schemeClr val="tx1">
                    <a:lumMod val="50000"/>
                    <a:lumOff val="50000"/>
                  </a:schemeClr>
                </a:solidFill>
                <a:latin typeface="Cairo Light" pitchFamily="2" charset="-78"/>
                <a:cs typeface="Cairo Light" pitchFamily="2" charset="-78"/>
              </a:rPr>
              <a:t>IFADAH #</a:t>
            </a:r>
            <a:endParaRPr lang="en-US" sz="1200" b="0" i="0" dirty="0">
              <a:solidFill>
                <a:schemeClr val="tx1">
                  <a:lumMod val="50000"/>
                  <a:lumOff val="50000"/>
                </a:schemeClr>
              </a:solidFill>
              <a:latin typeface="Cairo Light" pitchFamily="2" charset="-78"/>
              <a:cs typeface="Cairo Light" pitchFamily="2" charset="-78"/>
            </a:endParaRPr>
          </a:p>
        </p:txBody>
      </p:sp>
      <p:sp>
        <p:nvSpPr>
          <p:cNvPr id="27" name="object 44">
            <a:extLst>
              <a:ext uri="{FF2B5EF4-FFF2-40B4-BE49-F238E27FC236}">
                <a16:creationId xmlns:a16="http://schemas.microsoft.com/office/drawing/2014/main" id="{1B650CBE-CB7F-B058-8C67-64C1C831A05A}"/>
              </a:ext>
            </a:extLst>
          </p:cNvPr>
          <p:cNvSpPr txBox="1"/>
          <p:nvPr userDrawn="1"/>
        </p:nvSpPr>
        <p:spPr>
          <a:xfrm>
            <a:off x="9511109" y="2170537"/>
            <a:ext cx="1556118" cy="197128"/>
          </a:xfrm>
          <a:prstGeom prst="rect">
            <a:avLst/>
          </a:prstGeom>
        </p:spPr>
        <p:txBody>
          <a:bodyPr vert="horz" wrap="square" lIns="0" tIns="8087" rIns="0" bIns="0" rtlCol="0">
            <a:spAutoFit/>
          </a:bodyPr>
          <a:lstStyle/>
          <a:p>
            <a:pPr marL="7702" algn="ctr">
              <a:lnSpc>
                <a:spcPts val="1589"/>
              </a:lnSpc>
              <a:spcBef>
                <a:spcPts val="64"/>
              </a:spcBef>
              <a:tabLst>
                <a:tab pos="608016" algn="l"/>
              </a:tabLst>
            </a:pPr>
            <a:r>
              <a:rPr lang="en-GB" sz="1200" b="0" i="0" dirty="0">
                <a:solidFill>
                  <a:schemeClr val="tx1">
                    <a:lumMod val="50000"/>
                    <a:lumOff val="50000"/>
                  </a:schemeClr>
                </a:solidFill>
                <a:latin typeface="Cairo Light" pitchFamily="2" charset="-78"/>
                <a:cs typeface="Cairo Light" pitchFamily="2" charset="-78"/>
              </a:rPr>
              <a:t>Cluster</a:t>
            </a:r>
            <a:endParaRPr lang="en-US" sz="1200" b="0" i="0" dirty="0">
              <a:solidFill>
                <a:schemeClr val="tx1">
                  <a:lumMod val="50000"/>
                  <a:lumOff val="50000"/>
                </a:schemeClr>
              </a:solidFill>
              <a:latin typeface="Cairo Light" pitchFamily="2" charset="-78"/>
              <a:cs typeface="Cairo Light" pitchFamily="2" charset="-78"/>
            </a:endParaRPr>
          </a:p>
        </p:txBody>
      </p:sp>
      <p:sp>
        <p:nvSpPr>
          <p:cNvPr id="8" name="object 30">
            <a:extLst>
              <a:ext uri="{FF2B5EF4-FFF2-40B4-BE49-F238E27FC236}">
                <a16:creationId xmlns:a16="http://schemas.microsoft.com/office/drawing/2014/main" id="{F854C380-65A9-890E-EC10-A422F7C2627B}"/>
              </a:ext>
            </a:extLst>
          </p:cNvPr>
          <p:cNvSpPr txBox="1"/>
          <p:nvPr userDrawn="1"/>
        </p:nvSpPr>
        <p:spPr>
          <a:xfrm>
            <a:off x="7751053" y="1638300"/>
            <a:ext cx="2298600" cy="168743"/>
          </a:xfrm>
          <a:prstGeom prst="rect">
            <a:avLst/>
          </a:prstGeom>
        </p:spPr>
        <p:txBody>
          <a:bodyPr vert="horz" wrap="square" lIns="0" tIns="10012" rIns="0" bIns="0" rtlCol="0">
            <a:spAutoFit/>
          </a:bodyPr>
          <a:lstStyle/>
          <a:p>
            <a:pPr marL="7702">
              <a:spcBef>
                <a:spcPts val="79"/>
              </a:spcBef>
              <a:tabLst>
                <a:tab pos="2290360" algn="l"/>
              </a:tabLst>
            </a:pPr>
            <a:r>
              <a:rPr lang="en-US" sz="1031" dirty="0">
                <a:solidFill>
                  <a:srgbClr val="221F1F"/>
                </a:solidFill>
                <a:latin typeface="Cairo Light" pitchFamily="2" charset="-78"/>
                <a:cs typeface="Cairo Light" pitchFamily="2" charset="-78"/>
              </a:rPr>
              <a:t>Target Audience:</a:t>
            </a:r>
            <a:endParaRPr sz="1031" dirty="0">
              <a:latin typeface="Arial"/>
              <a:cs typeface="Arial"/>
            </a:endParaRPr>
          </a:p>
        </p:txBody>
      </p:sp>
    </p:spTree>
    <p:extLst>
      <p:ext uri="{BB962C8B-B14F-4D97-AF65-F5344CB8AC3E}">
        <p14:creationId xmlns:p14="http://schemas.microsoft.com/office/powerpoint/2010/main" val="2626106205"/>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OM"/>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A white background with green and black text&#10;&#10;AI-generated content may be incorrect.">
            <a:extLst>
              <a:ext uri="{FF2B5EF4-FFF2-40B4-BE49-F238E27FC236}">
                <a16:creationId xmlns:a16="http://schemas.microsoft.com/office/drawing/2014/main" id="{EB23A2BD-10FB-C40F-7BEC-CE0DB19E3D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3"/>
            <a:ext cx="12192400" cy="6857777"/>
          </a:xfrm>
          <a:prstGeom prst="rect">
            <a:avLst/>
          </a:prstGeom>
        </p:spPr>
      </p:pic>
      <p:pic>
        <p:nvPicPr>
          <p:cNvPr id="11" name="object 11">
            <a:extLst>
              <a:ext uri="{FF2B5EF4-FFF2-40B4-BE49-F238E27FC236}">
                <a16:creationId xmlns:a16="http://schemas.microsoft.com/office/drawing/2014/main" id="{E5CD5E0A-6948-1604-52BB-898C0F748298}"/>
              </a:ext>
            </a:extLst>
          </p:cNvPr>
          <p:cNvPicPr/>
          <p:nvPr userDrawn="1"/>
        </p:nvPicPr>
        <p:blipFill>
          <a:blip r:embed="rId4" cstate="print"/>
          <a:stretch>
            <a:fillRect/>
          </a:stretch>
        </p:blipFill>
        <p:spPr>
          <a:xfrm>
            <a:off x="723551" y="4100482"/>
            <a:ext cx="2212240" cy="685800"/>
          </a:xfrm>
          <a:prstGeom prst="rect">
            <a:avLst/>
          </a:prstGeom>
        </p:spPr>
      </p:pic>
      <p:sp>
        <p:nvSpPr>
          <p:cNvPr id="12" name="Rectangle 11">
            <a:extLst>
              <a:ext uri="{FF2B5EF4-FFF2-40B4-BE49-F238E27FC236}">
                <a16:creationId xmlns:a16="http://schemas.microsoft.com/office/drawing/2014/main" id="{F96E1C0A-9EDC-E70C-182D-98C698F23232}"/>
              </a:ext>
            </a:extLst>
          </p:cNvPr>
          <p:cNvSpPr/>
          <p:nvPr userDrawn="1"/>
        </p:nvSpPr>
        <p:spPr>
          <a:xfrm>
            <a:off x="774062" y="2021779"/>
            <a:ext cx="6359079" cy="2007460"/>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dirty="0"/>
          </a:p>
          <a:p>
            <a:pPr algn="ctr" rtl="0"/>
            <a:endParaRPr lang="en-OM" sz="900" dirty="0"/>
          </a:p>
          <a:p>
            <a:pPr algn="ctr" rtl="0"/>
            <a:endParaRPr lang="en-OM" sz="900" dirty="0"/>
          </a:p>
          <a:p>
            <a:pPr algn="ctr" rtl="0"/>
            <a:endParaRPr lang="en-OM" sz="900" dirty="0"/>
          </a:p>
          <a:p>
            <a:pPr algn="ctr" rtl="0"/>
            <a:endParaRPr lang="en-OM" sz="900" dirty="0"/>
          </a:p>
          <a:p>
            <a:pPr algn="ctr" rtl="0"/>
            <a:endParaRPr lang="en-OM" sz="900" dirty="0"/>
          </a:p>
          <a:p>
            <a:pPr algn="ctr" rtl="0"/>
            <a:endParaRPr lang="en-OM" sz="900" dirty="0"/>
          </a:p>
        </p:txBody>
      </p:sp>
      <p:pic>
        <p:nvPicPr>
          <p:cNvPr id="13" name="object 11">
            <a:extLst>
              <a:ext uri="{FF2B5EF4-FFF2-40B4-BE49-F238E27FC236}">
                <a16:creationId xmlns:a16="http://schemas.microsoft.com/office/drawing/2014/main" id="{64D87CDE-43A9-265F-AB63-0C6DD73EAA20}"/>
              </a:ext>
            </a:extLst>
          </p:cNvPr>
          <p:cNvPicPr/>
          <p:nvPr userDrawn="1"/>
        </p:nvPicPr>
        <p:blipFill>
          <a:blip r:embed="rId4" cstate="print"/>
          <a:stretch>
            <a:fillRect/>
          </a:stretch>
        </p:blipFill>
        <p:spPr>
          <a:xfrm>
            <a:off x="723550" y="1714500"/>
            <a:ext cx="2705276" cy="685800"/>
          </a:xfrm>
          <a:prstGeom prst="rect">
            <a:avLst/>
          </a:prstGeom>
        </p:spPr>
      </p:pic>
      <p:sp>
        <p:nvSpPr>
          <p:cNvPr id="14" name="object 15">
            <a:extLst>
              <a:ext uri="{FF2B5EF4-FFF2-40B4-BE49-F238E27FC236}">
                <a16:creationId xmlns:a16="http://schemas.microsoft.com/office/drawing/2014/main" id="{2DE76CF7-D6CF-FFA9-D85C-2ADF512240F4}"/>
              </a:ext>
            </a:extLst>
          </p:cNvPr>
          <p:cNvSpPr txBox="1"/>
          <p:nvPr userDrawn="1"/>
        </p:nvSpPr>
        <p:spPr>
          <a:xfrm>
            <a:off x="989108" y="1869179"/>
            <a:ext cx="2325411" cy="305297"/>
          </a:xfrm>
          <a:prstGeom prst="rect">
            <a:avLst/>
          </a:prstGeom>
          <a:solidFill>
            <a:schemeClr val="bg1"/>
          </a:solidFill>
        </p:spPr>
        <p:txBody>
          <a:bodyPr vert="horz" wrap="square" lIns="0" tIns="61996" rIns="0" bIns="0" rtlCol="0">
            <a:spAutoFit/>
          </a:bodyPr>
          <a:lstStyle/>
          <a:p>
            <a:pPr marL="159802">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Engagement Questions</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87EC35BB-1A6C-3B18-8661-852EA9E51C2A}"/>
              </a:ext>
            </a:extLst>
          </p:cNvPr>
          <p:cNvSpPr/>
          <p:nvPr userDrawn="1"/>
        </p:nvSpPr>
        <p:spPr>
          <a:xfrm>
            <a:off x="774062" y="4414827"/>
            <a:ext cx="6359079" cy="1833573"/>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a:p>
        </p:txBody>
      </p:sp>
      <p:sp>
        <p:nvSpPr>
          <p:cNvPr id="16" name="object 15">
            <a:extLst>
              <a:ext uri="{FF2B5EF4-FFF2-40B4-BE49-F238E27FC236}">
                <a16:creationId xmlns:a16="http://schemas.microsoft.com/office/drawing/2014/main" id="{398740BC-0F72-43E2-50BC-07E0B922FEE2}"/>
              </a:ext>
            </a:extLst>
          </p:cNvPr>
          <p:cNvSpPr txBox="1"/>
          <p:nvPr userDrawn="1"/>
        </p:nvSpPr>
        <p:spPr>
          <a:xfrm>
            <a:off x="989108" y="4255161"/>
            <a:ext cx="1868182" cy="305297"/>
          </a:xfrm>
          <a:prstGeom prst="rect">
            <a:avLst/>
          </a:prstGeom>
          <a:solidFill>
            <a:schemeClr val="bg1"/>
          </a:solidFill>
        </p:spPr>
        <p:txBody>
          <a:bodyPr vert="horz" wrap="square" lIns="0" tIns="61996" rIns="0" bIns="0" rtlCol="0">
            <a:spAutoFit/>
          </a:bodyPr>
          <a:lstStyle/>
          <a:p>
            <a:pPr marL="159802">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Insights</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BE86651B-6E1F-24F3-5A24-5D16CC967961}"/>
              </a:ext>
            </a:extLst>
          </p:cNvPr>
          <p:cNvSpPr/>
          <p:nvPr userDrawn="1"/>
        </p:nvSpPr>
        <p:spPr>
          <a:xfrm>
            <a:off x="7772509" y="2400300"/>
            <a:ext cx="3695941" cy="35052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dirty="0"/>
          </a:p>
        </p:txBody>
      </p:sp>
      <p:sp>
        <p:nvSpPr>
          <p:cNvPr id="2" name="object 10">
            <a:extLst>
              <a:ext uri="{FF2B5EF4-FFF2-40B4-BE49-F238E27FC236}">
                <a16:creationId xmlns:a16="http://schemas.microsoft.com/office/drawing/2014/main" id="{5F038F73-6C5C-E1BD-01AD-42B20BA0E063}"/>
              </a:ext>
            </a:extLst>
          </p:cNvPr>
          <p:cNvSpPr txBox="1"/>
          <p:nvPr userDrawn="1"/>
        </p:nvSpPr>
        <p:spPr>
          <a:xfrm>
            <a:off x="8141542" y="2463534"/>
            <a:ext cx="2957874" cy="228623"/>
          </a:xfrm>
          <a:prstGeom prst="rect">
            <a:avLst/>
          </a:prstGeom>
        </p:spPr>
        <p:txBody>
          <a:bodyPr vert="horz" wrap="square" lIns="0" tIns="9242" rIns="0" bIns="0" rtlCol="0">
            <a:spAutoFit/>
          </a:bodyPr>
          <a:lstStyle/>
          <a:p>
            <a:pPr marL="7702" algn="ctr">
              <a:spcBef>
                <a:spcPts val="73"/>
              </a:spcBef>
            </a:pPr>
            <a:r>
              <a:rPr lang="en-GB" sz="1425" dirty="0">
                <a:solidFill>
                  <a:srgbClr val="FFFFFF"/>
                </a:solidFill>
                <a:latin typeface="Segoe UI" panose="020B0502040204020203" pitchFamily="34" charset="0"/>
                <a:cs typeface="Segoe UI" panose="020B0502040204020203" pitchFamily="34" charset="0"/>
              </a:rPr>
              <a:t>What Good Looks Like</a:t>
            </a:r>
            <a:endParaRPr sz="1425"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00570986"/>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OM"/>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CC2132-A033-B13F-C36E-D3617E28B31A}"/>
              </a:ext>
            </a:extLst>
          </p:cNvPr>
          <p:cNvSpPr>
            <a:spLocks noGrp="1"/>
          </p:cNvSpPr>
          <p:nvPr>
            <p:ph type="sldNum" sz="quarter" idx="10"/>
          </p:nvPr>
        </p:nvSpPr>
        <p:spPr/>
        <p:txBody>
          <a:bodyPr/>
          <a:lstStyle/>
          <a:p>
            <a:fld id="{F4258245-48BB-4907-851C-CFC557F37E26}" type="slidenum">
              <a:rPr lang="en-US" smtClean="0"/>
              <a:pPr/>
              <a:t>1</a:t>
            </a:fld>
            <a:endParaRPr lang="en-US"/>
          </a:p>
        </p:txBody>
      </p:sp>
      <p:sp>
        <p:nvSpPr>
          <p:cNvPr id="3" name="Text Placeholder 2">
            <a:extLst>
              <a:ext uri="{FF2B5EF4-FFF2-40B4-BE49-F238E27FC236}">
                <a16:creationId xmlns:a16="http://schemas.microsoft.com/office/drawing/2014/main" id="{0D46F2EE-8326-8417-C1EF-4CEC09071F40}"/>
              </a:ext>
            </a:extLst>
          </p:cNvPr>
          <p:cNvSpPr>
            <a:spLocks noGrp="1"/>
          </p:cNvSpPr>
          <p:nvPr>
            <p:ph type="body" sz="quarter" idx="11"/>
          </p:nvPr>
        </p:nvSpPr>
        <p:spPr/>
        <p:txBody>
          <a:bodyPr/>
          <a:lstStyle/>
          <a:p>
            <a:r>
              <a:rPr lang="en-US" dirty="0">
                <a:solidFill>
                  <a:srgbClr val="FFFFFF"/>
                </a:solidFill>
              </a:rPr>
              <a:t>Floorman, Roustabout Manager, Welder, Maintenance Supervisor</a:t>
            </a:r>
            <a:endParaRPr lang="en-US" dirty="0"/>
          </a:p>
        </p:txBody>
      </p:sp>
      <p:sp>
        <p:nvSpPr>
          <p:cNvPr id="4" name="Text Placeholder 3">
            <a:extLst>
              <a:ext uri="{FF2B5EF4-FFF2-40B4-BE49-F238E27FC236}">
                <a16:creationId xmlns:a16="http://schemas.microsoft.com/office/drawing/2014/main" id="{7840F1F2-08E7-24F2-FC7A-CED28CAD7766}"/>
              </a:ext>
            </a:extLst>
          </p:cNvPr>
          <p:cNvSpPr>
            <a:spLocks noGrp="1"/>
          </p:cNvSpPr>
          <p:nvPr>
            <p:ph type="body" sz="quarter" idx="12"/>
          </p:nvPr>
        </p:nvSpPr>
        <p:spPr>
          <a:xfrm>
            <a:off x="1228722" y="6337775"/>
            <a:ext cx="10302441" cy="291755"/>
          </a:xfrm>
        </p:spPr>
        <p:txBody>
          <a:bodyPr/>
          <a:lstStyle/>
          <a:p>
            <a:r>
              <a:rPr lang="en-US" dirty="0">
                <a:ea typeface="MS PGothic" pitchFamily="34" charset="-128"/>
              </a:rPr>
              <a:t>Never enter the Line of Fire — equipment under load can fail without warning</a:t>
            </a:r>
          </a:p>
          <a:p>
            <a:endParaRPr lang="en-US" dirty="0"/>
          </a:p>
        </p:txBody>
      </p:sp>
      <p:graphicFrame>
        <p:nvGraphicFramePr>
          <p:cNvPr id="6" name="Table 5">
            <a:extLst>
              <a:ext uri="{FF2B5EF4-FFF2-40B4-BE49-F238E27FC236}">
                <a16:creationId xmlns:a16="http://schemas.microsoft.com/office/drawing/2014/main" id="{F4CE1F12-A90E-65CC-624E-EF9B0D2E5077}"/>
              </a:ext>
            </a:extLst>
          </p:cNvPr>
          <p:cNvGraphicFramePr>
            <a:graphicFrameLocks noGrp="1"/>
          </p:cNvGraphicFramePr>
          <p:nvPr>
            <p:extLst>
              <p:ext uri="{D42A27DB-BD31-4B8C-83A1-F6EECF244321}">
                <p14:modId xmlns:p14="http://schemas.microsoft.com/office/powerpoint/2010/main" val="2670803788"/>
              </p:ext>
            </p:extLst>
          </p:nvPr>
        </p:nvGraphicFramePr>
        <p:xfrm>
          <a:off x="118452" y="882300"/>
          <a:ext cx="11996684" cy="518160"/>
        </p:xfrm>
        <a:graphic>
          <a:graphicData uri="http://schemas.openxmlformats.org/drawingml/2006/table">
            <a:tbl>
              <a:tblPr firstRow="1" bandRow="1">
                <a:tableStyleId>{F5AB1C69-6EDB-4FF4-983F-18BD219EF322}</a:tableStyleId>
              </a:tblPr>
              <a:tblGrid>
                <a:gridCol w="669989">
                  <a:extLst>
                    <a:ext uri="{9D8B030D-6E8A-4147-A177-3AD203B41FA5}">
                      <a16:colId xmlns:a16="http://schemas.microsoft.com/office/drawing/2014/main" val="2915212829"/>
                    </a:ext>
                  </a:extLst>
                </a:gridCol>
                <a:gridCol w="1085407">
                  <a:extLst>
                    <a:ext uri="{9D8B030D-6E8A-4147-A177-3AD203B41FA5}">
                      <a16:colId xmlns:a16="http://schemas.microsoft.com/office/drawing/2014/main" val="1263731317"/>
                    </a:ext>
                  </a:extLst>
                </a:gridCol>
                <a:gridCol w="1067699">
                  <a:extLst>
                    <a:ext uri="{9D8B030D-6E8A-4147-A177-3AD203B41FA5}">
                      <a16:colId xmlns:a16="http://schemas.microsoft.com/office/drawing/2014/main" val="3493424009"/>
                    </a:ext>
                  </a:extLst>
                </a:gridCol>
                <a:gridCol w="1155324">
                  <a:extLst>
                    <a:ext uri="{9D8B030D-6E8A-4147-A177-3AD203B41FA5}">
                      <a16:colId xmlns:a16="http://schemas.microsoft.com/office/drawing/2014/main" val="578596613"/>
                    </a:ext>
                  </a:extLst>
                </a:gridCol>
                <a:gridCol w="1766047">
                  <a:extLst>
                    <a:ext uri="{9D8B030D-6E8A-4147-A177-3AD203B41FA5}">
                      <a16:colId xmlns:a16="http://schemas.microsoft.com/office/drawing/2014/main" val="710035722"/>
                    </a:ext>
                  </a:extLst>
                </a:gridCol>
                <a:gridCol w="1505854">
                  <a:extLst>
                    <a:ext uri="{9D8B030D-6E8A-4147-A177-3AD203B41FA5}">
                      <a16:colId xmlns:a16="http://schemas.microsoft.com/office/drawing/2014/main" val="1371902183"/>
                    </a:ext>
                  </a:extLst>
                </a:gridCol>
                <a:gridCol w="1440915">
                  <a:extLst>
                    <a:ext uri="{9D8B030D-6E8A-4147-A177-3AD203B41FA5}">
                      <a16:colId xmlns:a16="http://schemas.microsoft.com/office/drawing/2014/main" val="1814095484"/>
                    </a:ext>
                  </a:extLst>
                </a:gridCol>
                <a:gridCol w="729689">
                  <a:extLst>
                    <a:ext uri="{9D8B030D-6E8A-4147-A177-3AD203B41FA5}">
                      <a16:colId xmlns:a16="http://schemas.microsoft.com/office/drawing/2014/main" val="2001367833"/>
                    </a:ext>
                  </a:extLst>
                </a:gridCol>
                <a:gridCol w="926214">
                  <a:extLst>
                    <a:ext uri="{9D8B030D-6E8A-4147-A177-3AD203B41FA5}">
                      <a16:colId xmlns:a16="http://schemas.microsoft.com/office/drawing/2014/main" val="2964666558"/>
                    </a:ext>
                  </a:extLst>
                </a:gridCol>
                <a:gridCol w="1649546">
                  <a:extLst>
                    <a:ext uri="{9D8B030D-6E8A-4147-A177-3AD203B41FA5}">
                      <a16:colId xmlns:a16="http://schemas.microsoft.com/office/drawing/2014/main" val="695451150"/>
                    </a:ext>
                  </a:extLst>
                </a:gridCol>
              </a:tblGrid>
              <a:tr h="212163">
                <a:tc>
                  <a:txBody>
                    <a:bodyPr/>
                    <a:lstStyle/>
                    <a:p>
                      <a:pPr algn="l"/>
                      <a:r>
                        <a:rPr kumimoji="0" lang="en-GB" sz="1100" b="1" u="none" strike="noStrike" kern="1200" cap="none" spc="0" normalizeH="0" baseline="0" noProof="0" dirty="0">
                          <a:ln>
                            <a:noFill/>
                          </a:ln>
                          <a:solidFill>
                            <a:prstClr val="black"/>
                          </a:solidFill>
                          <a:effectLst/>
                          <a:uLnTx/>
                          <a:uFillTx/>
                        </a:rPr>
                        <a:t>Date: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100" dirty="0">
                          <a:solidFill>
                            <a:schemeClr val="accent1"/>
                          </a:solidFill>
                          <a:latin typeface="+mn-lt"/>
                        </a:rPr>
                        <a:t>06/01/2026</a:t>
                      </a:r>
                      <a:endParaRPr lang="en-US" sz="1100" dirty="0">
                        <a:solidFill>
                          <a:schemeClr val="accent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US" sz="1100" b="1" u="none" strike="noStrike" kern="1200" cap="none" spc="0" normalizeH="0" baseline="0" noProof="0" dirty="0">
                          <a:ln>
                            <a:noFill/>
                          </a:ln>
                          <a:solidFill>
                            <a:prstClr val="black"/>
                          </a:solidFill>
                          <a:effectLst/>
                          <a:uLnTx/>
                          <a:uFillTx/>
                        </a:rPr>
                        <a:t>Incident title: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US" sz="1100" b="1" u="none" strike="noStrike" kern="1200" cap="none" spc="0" normalizeH="0" baseline="0" noProof="0" dirty="0">
                          <a:ln>
                            <a:noFill/>
                          </a:ln>
                          <a:solidFill>
                            <a:schemeClr val="accent1"/>
                          </a:solidFill>
                          <a:effectLst/>
                          <a:uLnTx/>
                          <a:uFillTx/>
                          <a:latin typeface="+mn-lt"/>
                          <a:ea typeface="+mn-ea"/>
                          <a:cs typeface="+mn-cs"/>
                        </a:rPr>
                        <a:t>  HiPo#01                 </a:t>
                      </a:r>
                      <a:endParaRPr kumimoji="0" lang="en-US" sz="1100" b="1" u="none" strike="noStrike" kern="1200" cap="none" spc="0" normalizeH="0" baseline="0" dirty="0">
                        <a:ln>
                          <a:noFill/>
                        </a:ln>
                        <a:solidFill>
                          <a:schemeClr val="accent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prstClr val="black"/>
                          </a:solidFill>
                          <a:effectLst/>
                          <a:uLnTx/>
                          <a:uFillTx/>
                        </a:rPr>
                        <a:t>Risk Category: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US" sz="1050" b="1" u="none" strike="noStrike" kern="1200" cap="none" spc="0" normalizeH="0" baseline="0" dirty="0">
                          <a:ln>
                            <a:noFill/>
                          </a:ln>
                          <a:solidFill>
                            <a:schemeClr val="accent1"/>
                          </a:solidFill>
                          <a:effectLst/>
                          <a:uLnTx/>
                          <a:uFillTx/>
                          <a:latin typeface="+mn-lt"/>
                          <a:ea typeface="+mn-ea"/>
                          <a:cs typeface="+mn-cs"/>
                        </a:rPr>
                        <a:t>Struk By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r>
                        <a:rPr kumimoji="0" lang="en-US" sz="1100" b="1" u="none" strike="noStrike" kern="1200" cap="none" spc="0" normalizeH="0" baseline="0" noProof="0" dirty="0">
                          <a:ln>
                            <a:noFill/>
                          </a:ln>
                          <a:solidFill>
                            <a:prstClr val="black"/>
                          </a:solidFill>
                          <a:effectLst/>
                          <a:uLnTx/>
                          <a:uFillTx/>
                        </a:rPr>
                        <a:t>Actual Severity: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GB" sz="1100" b="1" u="none" strike="noStrike" kern="1200" cap="none" spc="0" normalizeH="0" baseline="0" noProof="0" dirty="0">
                          <a:ln>
                            <a:noFill/>
                          </a:ln>
                          <a:solidFill>
                            <a:schemeClr val="accent1"/>
                          </a:solidFill>
                          <a:effectLst/>
                          <a:uLnTx/>
                          <a:uFillTx/>
                          <a:latin typeface="+mn-lt"/>
                        </a:rPr>
                        <a:t>2P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GB" sz="1100" b="1" u="none" strike="noStrike" kern="1200" cap="none" spc="0" normalizeH="0" baseline="0" dirty="0">
                          <a:ln>
                            <a:noFill/>
                          </a:ln>
                          <a:solidFill>
                            <a:prstClr val="black"/>
                          </a:solidFill>
                          <a:effectLst/>
                          <a:uLnTx/>
                          <a:uFillTx/>
                        </a:rPr>
                        <a:t>Activity: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GB" sz="1100" b="1" u="none" strike="noStrike" kern="1200" cap="none" spc="0" normalizeH="0" baseline="0" dirty="0">
                          <a:ln>
                            <a:noFill/>
                          </a:ln>
                          <a:solidFill>
                            <a:schemeClr val="accent1"/>
                          </a:solidFill>
                          <a:effectLst/>
                          <a:uLnTx/>
                          <a:uFillTx/>
                          <a:latin typeface="+mn-lt"/>
                          <a:ea typeface="+mn-ea"/>
                          <a:cs typeface="+mn-cs"/>
                        </a:rPr>
                        <a:t>Lay down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4084804"/>
                  </a:ext>
                </a:extLst>
              </a:tr>
              <a:tr h="127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rPr>
                        <a:t>Time:</a:t>
                      </a:r>
                      <a:endParaRPr lang="en-US" sz="11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100" b="1" kern="1200" dirty="0">
                          <a:solidFill>
                            <a:schemeClr val="accent1"/>
                          </a:solidFill>
                          <a:latin typeface="+mn-lt"/>
                          <a:ea typeface="+mn-ea"/>
                          <a:cs typeface="+mn-cs"/>
                        </a:rPr>
                        <a:t>02:11 hrs </a:t>
                      </a:r>
                      <a:endParaRPr lang="en-US" sz="1100" b="1" kern="1200" dirty="0">
                        <a:solidFill>
                          <a:schemeClr val="accent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rPr>
                        <a:t>Ifadah#:</a:t>
                      </a:r>
                      <a:endParaRPr kumimoji="0" lang="en-GB" sz="11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US" sz="1100" b="1" u="none" strike="noStrike" kern="1200" cap="none" spc="0" normalizeH="0" baseline="0" dirty="0">
                          <a:ln>
                            <a:noFill/>
                          </a:ln>
                          <a:solidFill>
                            <a:schemeClr val="accent1"/>
                          </a:solidFill>
                          <a:effectLst/>
                          <a:uLnTx/>
                          <a:uFillTx/>
                          <a:latin typeface="+mn-lt"/>
                          <a:ea typeface="+mn-ea"/>
                          <a:cs typeface="+mn-cs"/>
                        </a:rPr>
                        <a:t>26206007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rPr>
                        <a:t>Injury/Asset Damaged</a:t>
                      </a:r>
                      <a:r>
                        <a:rPr lang="en-US" sz="1100" b="1" kern="1200" noProof="0" dirty="0">
                          <a:solidFill>
                            <a:schemeClr val="tx1"/>
                          </a:solidFill>
                          <a:latin typeface="+mn-lt"/>
                        </a:rPr>
                        <a:t>:</a:t>
                      </a:r>
                      <a:endParaRPr lang="en-US" sz="1100" b="1" kern="1200" dirty="0">
                        <a:solidFill>
                          <a:schemeClr val="tx1"/>
                        </a:solidFill>
                        <a:latin typeface="Gill Sans"/>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US" sz="1050" b="1" u="none" strike="noStrike" kern="1200" cap="none" spc="0" normalizeH="0" baseline="0" dirty="0">
                          <a:ln>
                            <a:noFill/>
                          </a:ln>
                          <a:solidFill>
                            <a:schemeClr val="accent1"/>
                          </a:solidFill>
                          <a:effectLst/>
                          <a:uLnTx/>
                          <a:uFillTx/>
                          <a:latin typeface="+mn-lt"/>
                          <a:ea typeface="+mn-ea"/>
                          <a:cs typeface="+mn-cs"/>
                        </a:rPr>
                        <a:t>Minor Asset Damage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prstClr val="black"/>
                          </a:solidFill>
                          <a:effectLst/>
                          <a:uLnTx/>
                          <a:uFillTx/>
                        </a:rPr>
                        <a:t>Potential severity:</a:t>
                      </a:r>
                      <a:endParaRPr lang="en-US" sz="11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GB" sz="1100" b="1" u="none" strike="noStrike" kern="1200" cap="none" spc="0" normalizeH="0" baseline="0" noProof="0" dirty="0">
                          <a:ln>
                            <a:noFill/>
                          </a:ln>
                          <a:solidFill>
                            <a:schemeClr val="accent1"/>
                          </a:solidFill>
                          <a:effectLst/>
                          <a:uLnTx/>
                          <a:uFillTx/>
                          <a:latin typeface="+mn-lt"/>
                        </a:rPr>
                        <a:t>C4P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dirty="0">
                          <a:ln>
                            <a:noFill/>
                          </a:ln>
                          <a:solidFill>
                            <a:prstClr val="black"/>
                          </a:solidFill>
                          <a:effectLst/>
                          <a:uLnTx/>
                          <a:uFillTx/>
                        </a:rPr>
                        <a:t>Location:</a:t>
                      </a:r>
                      <a:endParaRPr kumimoji="0" lang="en-US" sz="1100" b="1" i="0" u="none" strike="noStrike" kern="1200" cap="none" spc="0" normalizeH="0" baseline="0" dirty="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GB" sz="1100" b="1" u="none" strike="noStrike" kern="1200" cap="none" spc="0" normalizeH="0" baseline="0" dirty="0">
                          <a:ln>
                            <a:noFill/>
                          </a:ln>
                          <a:solidFill>
                            <a:schemeClr val="accent1"/>
                          </a:solidFill>
                          <a:effectLst/>
                          <a:uLnTx/>
                          <a:uFillTx/>
                          <a:latin typeface="+mn-lt"/>
                          <a:ea typeface="+mn-ea"/>
                          <a:cs typeface="+mn-cs"/>
                        </a:rPr>
                        <a:t>Amal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212356"/>
                  </a:ext>
                </a:extLst>
              </a:tr>
            </a:tbl>
          </a:graphicData>
        </a:graphic>
      </p:graphicFrame>
      <p:sp>
        <p:nvSpPr>
          <p:cNvPr id="7" name="Text Box 2">
            <a:extLst>
              <a:ext uri="{FF2B5EF4-FFF2-40B4-BE49-F238E27FC236}">
                <a16:creationId xmlns:a16="http://schemas.microsoft.com/office/drawing/2014/main" id="{2D8AA5B0-F6B8-8DE4-0073-F47816575CF7}"/>
              </a:ext>
            </a:extLst>
          </p:cNvPr>
          <p:cNvSpPr txBox="1">
            <a:spLocks noChangeArrowheads="1"/>
          </p:cNvSpPr>
          <p:nvPr/>
        </p:nvSpPr>
        <p:spPr bwMode="auto">
          <a:xfrm>
            <a:off x="118452" y="1817812"/>
            <a:ext cx="7725625" cy="357790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just"/>
            <a:r>
              <a:rPr lang="en-US" sz="1200" dirty="0">
                <a:solidFill>
                  <a:srgbClr val="000000"/>
                </a:solidFill>
                <a:latin typeface="Calibri" panose="020F0502020204030204"/>
              </a:rPr>
              <a:t>On 06.01.2026 at approximately 02:11 Am during laydown of 4.5" tubing containing a 7/8" sucker rod, the 8th joint slipped out of the catwalk groove. While the Roustabout attempted to reposition, it using the Guide Arm, the Driller instructed the Floorman to signal ‘STOP’ to the Roustabout. As the Floorman approached the handrail area to convey the message, the Guide Arm suddenly fractured and fell towards the Floorman. The hydraulic hose brushed the Floorman’s shoulder. Fortunately, no injury was sustained</a:t>
            </a:r>
            <a:r>
              <a:rPr lang="en-US" sz="1200" dirty="0"/>
              <a:t>. </a:t>
            </a:r>
            <a:endParaRPr lang="en-US" sz="1200" dirty="0">
              <a:solidFill>
                <a:srgbClr val="000000"/>
              </a:solidFill>
              <a:latin typeface="Calibri" panose="020F0502020204030204"/>
            </a:endParaRPr>
          </a:p>
          <a:p>
            <a:pPr lvl="0">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a:t>
            </a:r>
            <a:endParaRPr kumimoji="0" lang="en-GB" altLang="zh-CN" sz="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The Guide Arm had a pre-existing structural weakness due to excessive wear and tear following local maintenance of a repair - that did not follow OEM requirements.</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 Excessive force was applied to the Guide Arm while trying to reposition a stuck tubing section.</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The Guide Arm was designed such that it could be used outside its intended operational envelope, exceeding its load capacity.</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The Supervisor coming onto shift was informed the Guide Arm was now available for use and re-introduced it back into the operation </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without a TBT or dynamic risk assessment, changing the previous workflow that the Crew had been used to.</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The Floorman, inadvertently, entered the Line of Fire while the Guide Arm had started to become operational again.</a:t>
            </a:r>
          </a:p>
          <a:p>
            <a:pPr>
              <a:defRPr/>
            </a:pPr>
            <a:endParaRPr lang="en-US" sz="1200" i="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Placeholder 4">
            <a:extLst>
              <a:ext uri="{FF2B5EF4-FFF2-40B4-BE49-F238E27FC236}">
                <a16:creationId xmlns:a16="http://schemas.microsoft.com/office/drawing/2014/main" id="{7D7B1DA2-5C73-CDC2-DDE6-7EBD3B8A07D0}"/>
              </a:ext>
            </a:extLst>
          </p:cNvPr>
          <p:cNvPicPr>
            <a:picLocks noGrp="1" noChangeAspect="1"/>
          </p:cNvPicPr>
          <p:nvPr>
            <p:ph type="pic" sz="quarter" idx="13"/>
          </p:nvPr>
        </p:nvPicPr>
        <p:blipFill>
          <a:blip r:embed="rId2"/>
          <a:srcRect t="7277" b="7277"/>
          <a:stretch>
            <a:fillRect/>
          </a:stretch>
        </p:blipFill>
        <p:spPr>
          <a:xfrm>
            <a:off x="8134350" y="2716213"/>
            <a:ext cx="3959225" cy="2686050"/>
          </a:xfrm>
          <a:prstGeom prst="rect">
            <a:avLst/>
          </a:prstGeom>
          <a:ln w="31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3617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6953BE-2A29-F319-8C0C-56E5FF078335}"/>
              </a:ext>
            </a:extLst>
          </p:cNvPr>
          <p:cNvSpPr>
            <a:spLocks noGrp="1"/>
          </p:cNvSpPr>
          <p:nvPr>
            <p:ph type="sldNum" sz="quarter" idx="10"/>
          </p:nvPr>
        </p:nvSpPr>
        <p:spPr/>
        <p:txBody>
          <a:bodyPr/>
          <a:lstStyle/>
          <a:p>
            <a:fld id="{F4258245-48BB-4907-851C-CFC557F37E26}" type="slidenum">
              <a:rPr lang="en-US" smtClean="0"/>
              <a:pPr/>
              <a:t>2</a:t>
            </a:fld>
            <a:endParaRPr lang="en-US"/>
          </a:p>
        </p:txBody>
      </p:sp>
      <p:sp>
        <p:nvSpPr>
          <p:cNvPr id="4" name="Rectangle 3">
            <a:extLst>
              <a:ext uri="{FF2B5EF4-FFF2-40B4-BE49-F238E27FC236}">
                <a16:creationId xmlns:a16="http://schemas.microsoft.com/office/drawing/2014/main" id="{E4CB5601-5757-D73E-2B07-958F84FEC4A2}"/>
              </a:ext>
            </a:extLst>
          </p:cNvPr>
          <p:cNvSpPr/>
          <p:nvPr/>
        </p:nvSpPr>
        <p:spPr>
          <a:xfrm>
            <a:off x="97657" y="1340018"/>
            <a:ext cx="8036686" cy="4185761"/>
          </a:xfrm>
          <a:prstGeom prst="rect">
            <a:avLst/>
          </a:prstGeom>
        </p:spPr>
        <p:txBody>
          <a:bodyPr wrap="square">
            <a:spAutoFit/>
          </a:bodyPr>
          <a:lstStyle/>
          <a:p>
            <a:pPr lvl="0">
              <a:defRPr/>
            </a:pPr>
            <a:endParaRPr lang="en-US" dirty="0">
              <a:latin typeface="Calibri" panose="020F0502020204030204" pitchFamily="34" charset="0"/>
              <a:ea typeface="Calibri" panose="020F0502020204030204" pitchFamily="34" charset="0"/>
              <a:cs typeface="Calibri" panose="020F0502020204030204" pitchFamily="34" charset="0"/>
            </a:endParaRPr>
          </a:p>
          <a:p>
            <a:pPr lvl="0">
              <a:defRPr/>
            </a:pPr>
            <a:r>
              <a:rPr lang="en-US" b="1" dirty="0">
                <a:solidFill>
                  <a:srgbClr val="00B050"/>
                </a:solidFill>
                <a:latin typeface="Tahoma" pitchFamily="34" charset="0"/>
              </a:rPr>
              <a:t>Reflective questions to discuss with your Team</a:t>
            </a:r>
            <a:r>
              <a:rPr lang="en-US" sz="2000" b="1" dirty="0">
                <a:solidFill>
                  <a:srgbClr val="0070C0"/>
                </a:solidFill>
                <a:latin typeface="Tahoma" pitchFamily="34" charset="0"/>
                <a:ea typeface="宋体" panose="02010600030101010101" pitchFamily="2" charset="-122"/>
              </a:rPr>
              <a:t>:</a:t>
            </a:r>
            <a:endParaRPr lang="en-GB" dirty="0">
              <a:latin typeface="Calibri" panose="020F0502020204030204" pitchFamily="34" charset="0"/>
              <a:ea typeface="Calibri" panose="020F0502020204030204" pitchFamily="34" charset="0"/>
              <a:cs typeface="Calibri" panose="020F0502020204030204" pitchFamily="34" charset="0"/>
            </a:endParaRP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For equipment that has load limitations – how do you know when it is close to its safe working limit?</a:t>
            </a: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What process is used for determining which ‘maintenance route’ is selected for OEM supplied equipment and how do you determine it is fit for purpose to be reinstated back into routine operations?</a:t>
            </a: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When changing a workflow mid-operation – what process do you use to highlight any new changes or risks?</a:t>
            </a: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What protocols are in place to identify when to use remote communication (radio/mic) instead of approaching equipment in motion?</a:t>
            </a: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 If you recognize equipment is behaving abnormally, what process do you follow at your location – is every crew member aware of it?</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5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Tahoma" pitchFamily="34" charset="0"/>
                <a:ea typeface="+mn-ea"/>
                <a:cs typeface="+mn-cs"/>
              </a:rPr>
              <a:t>How learning can be sustained at site? </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do you ensure that any change in workflow or tools (e.g., reintroducing repaired equipment) triggers a mandatory Dynamic Risk Assessment?</a:t>
            </a: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do you ensure that all Crews are formally briefed on equipment status changes during shift handover?</a:t>
            </a: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do you ensure that structural repairs are only carried out with OEM authorization when necessary?</a:t>
            </a: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do you ensure maintenance procedures are followed and available to all Crew members?</a:t>
            </a: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do you ensure repaired equipment undergoes integrity verification/NDT before being returned to service?</a:t>
            </a:r>
          </a:p>
          <a:p>
            <a:pPr marL="171450" lvl="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do you ensure operators and supervisors understand the safe working limits of all equipment used in lifting/laydown operations?</a:t>
            </a:r>
          </a:p>
        </p:txBody>
      </p:sp>
      <p:pic>
        <p:nvPicPr>
          <p:cNvPr id="8" name="Picture 2" descr="Line of Fire Sign – Energy Safety Canada">
            <a:extLst>
              <a:ext uri="{FF2B5EF4-FFF2-40B4-BE49-F238E27FC236}">
                <a16:creationId xmlns:a16="http://schemas.microsoft.com/office/drawing/2014/main" id="{124AC128-910C-FD3C-73C8-77BA642C2607}"/>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6229" b="16229"/>
          <a:stretch>
            <a:fillRect/>
          </a:stretch>
        </p:blipFill>
        <p:spPr bwMode="auto">
          <a:xfrm>
            <a:off x="8103086" y="911572"/>
            <a:ext cx="3842261" cy="2586491"/>
          </a:xfrm>
          <a:prstGeom prst="rect">
            <a:avLst/>
          </a:prstGeom>
          <a:noFill/>
          <a:ln w="9525">
            <a:solidFill>
              <a:schemeClr val="bg1">
                <a:lumMod val="75000"/>
              </a:schemeClr>
            </a:solidFill>
          </a:ln>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C4F8E38-2AEF-E26B-B8FF-773C89837740}"/>
              </a:ext>
            </a:extLst>
          </p:cNvPr>
          <p:cNvGrpSpPr/>
          <p:nvPr/>
        </p:nvGrpSpPr>
        <p:grpSpPr>
          <a:xfrm>
            <a:off x="8103087" y="3570432"/>
            <a:ext cx="3842262" cy="2686050"/>
            <a:chOff x="9238868" y="3617273"/>
            <a:chExt cx="2773042" cy="2185420"/>
          </a:xfrm>
        </p:grpSpPr>
        <p:pic>
          <p:nvPicPr>
            <p:cNvPr id="11" name="Picture 10">
              <a:extLst>
                <a:ext uri="{FF2B5EF4-FFF2-40B4-BE49-F238E27FC236}">
                  <a16:creationId xmlns:a16="http://schemas.microsoft.com/office/drawing/2014/main" id="{B6053FE7-EB82-7147-77C4-2F94D1DD751E}"/>
                </a:ext>
              </a:extLst>
            </p:cNvPr>
            <p:cNvPicPr>
              <a:picLocks noChangeAspect="1"/>
            </p:cNvPicPr>
            <p:nvPr/>
          </p:nvPicPr>
          <p:blipFill>
            <a:blip r:embed="rId3"/>
            <a:srcRect l="49597" t="25098" r="3557" b="14118"/>
            <a:stretch/>
          </p:blipFill>
          <p:spPr>
            <a:xfrm>
              <a:off x="9238868" y="3617273"/>
              <a:ext cx="2773042" cy="2185420"/>
            </a:xfrm>
            <a:prstGeom prst="rect">
              <a:avLst/>
            </a:prstGeom>
            <a:ln w="12700">
              <a:solidFill>
                <a:schemeClr val="tx1"/>
              </a:solidFill>
            </a:ln>
          </p:spPr>
        </p:pic>
        <p:cxnSp>
          <p:nvCxnSpPr>
            <p:cNvPr id="12" name="Straight Arrow Connector 11">
              <a:extLst>
                <a:ext uri="{FF2B5EF4-FFF2-40B4-BE49-F238E27FC236}">
                  <a16:creationId xmlns:a16="http://schemas.microsoft.com/office/drawing/2014/main" id="{7D4284EB-51E0-807F-5536-4B88F66759F9}"/>
                </a:ext>
              </a:extLst>
            </p:cNvPr>
            <p:cNvCxnSpPr>
              <a:cxnSpLocks/>
              <a:endCxn id="14" idx="1"/>
            </p:cNvCxnSpPr>
            <p:nvPr/>
          </p:nvCxnSpPr>
          <p:spPr>
            <a:xfrm>
              <a:off x="10829009" y="3851361"/>
              <a:ext cx="815713" cy="593912"/>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9940EF1-DBE6-2981-D9DA-ACCDAE86C820}"/>
                </a:ext>
              </a:extLst>
            </p:cNvPr>
            <p:cNvSpPr txBox="1"/>
            <p:nvPr/>
          </p:nvSpPr>
          <p:spPr>
            <a:xfrm>
              <a:off x="9339360" y="3699553"/>
              <a:ext cx="1489649" cy="461665"/>
            </a:xfrm>
            <a:prstGeom prst="rect">
              <a:avLst/>
            </a:prstGeom>
            <a:solidFill>
              <a:schemeClr val="bg1"/>
            </a:solidFill>
            <a:ln w="6350">
              <a:solidFill>
                <a:schemeClr val="tx1"/>
              </a:solidFill>
            </a:ln>
          </p:spPr>
          <p:txBody>
            <a:bodyPr wrap="square" rtlCol="0">
              <a:spAutoFit/>
            </a:bodyPr>
            <a:lstStyle/>
            <a:p>
              <a:pPr algn="ctr"/>
              <a:r>
                <a:rPr lang="en-US" sz="1200" dirty="0"/>
                <a:t>NO GO zone – avoid Line of Fire</a:t>
              </a:r>
            </a:p>
          </p:txBody>
        </p:sp>
        <p:sp>
          <p:nvSpPr>
            <p:cNvPr id="14" name="Oval 13">
              <a:extLst>
                <a:ext uri="{FF2B5EF4-FFF2-40B4-BE49-F238E27FC236}">
                  <a16:creationId xmlns:a16="http://schemas.microsoft.com/office/drawing/2014/main" id="{5EC20B50-8086-D328-2F8F-73AC0A346C18}"/>
                </a:ext>
              </a:extLst>
            </p:cNvPr>
            <p:cNvSpPr/>
            <p:nvPr/>
          </p:nvSpPr>
          <p:spPr>
            <a:xfrm rot="1575200">
              <a:off x="11372076" y="4304220"/>
              <a:ext cx="480206" cy="1181702"/>
            </a:xfrm>
            <a:prstGeom prst="ellipse">
              <a:avLst/>
            </a:prstGeom>
            <a:noFill/>
            <a:ln w="254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2">
              <a:extLst>
                <a:ext uri="{FF2B5EF4-FFF2-40B4-BE49-F238E27FC236}">
                  <a16:creationId xmlns:a16="http://schemas.microsoft.com/office/drawing/2014/main" id="{70D0E7EF-2507-8616-1B6C-696C96B13DC0}"/>
                </a:ext>
              </a:extLst>
            </p:cNvPr>
            <p:cNvSpPr>
              <a:spLocks/>
            </p:cNvSpPr>
            <p:nvPr/>
          </p:nvSpPr>
          <p:spPr bwMode="auto">
            <a:xfrm>
              <a:off x="11489951" y="524524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sp>
          <p:nvSpPr>
            <p:cNvPr id="16" name="TextBox 15">
              <a:extLst>
                <a:ext uri="{FF2B5EF4-FFF2-40B4-BE49-F238E27FC236}">
                  <a16:creationId xmlns:a16="http://schemas.microsoft.com/office/drawing/2014/main" id="{6AE3FB03-0038-A9BC-700B-F9E61065223B}"/>
                </a:ext>
              </a:extLst>
            </p:cNvPr>
            <p:cNvSpPr txBox="1"/>
            <p:nvPr/>
          </p:nvSpPr>
          <p:spPr>
            <a:xfrm>
              <a:off x="9391483" y="5466813"/>
              <a:ext cx="1042608" cy="276999"/>
            </a:xfrm>
            <a:prstGeom prst="rect">
              <a:avLst/>
            </a:prstGeom>
            <a:solidFill>
              <a:schemeClr val="bg1"/>
            </a:solidFill>
            <a:ln w="6350">
              <a:solidFill>
                <a:schemeClr val="tx1"/>
              </a:solidFill>
            </a:ln>
          </p:spPr>
          <p:txBody>
            <a:bodyPr wrap="square" rtlCol="0">
              <a:spAutoFit/>
            </a:bodyPr>
            <a:lstStyle/>
            <a:p>
              <a:pPr algn="ctr"/>
              <a:r>
                <a:rPr lang="en-US" sz="1200" dirty="0"/>
                <a:t>Guide Arm</a:t>
              </a:r>
            </a:p>
          </p:txBody>
        </p:sp>
        <p:cxnSp>
          <p:nvCxnSpPr>
            <p:cNvPr id="17" name="Straight Arrow Connector 16">
              <a:extLst>
                <a:ext uri="{FF2B5EF4-FFF2-40B4-BE49-F238E27FC236}">
                  <a16:creationId xmlns:a16="http://schemas.microsoft.com/office/drawing/2014/main" id="{63884108-3AFF-E953-54F0-C0146580EF00}"/>
                </a:ext>
              </a:extLst>
            </p:cNvPr>
            <p:cNvCxnSpPr>
              <a:cxnSpLocks/>
            </p:cNvCxnSpPr>
            <p:nvPr/>
          </p:nvCxnSpPr>
          <p:spPr>
            <a:xfrm flipV="1">
              <a:off x="10434091" y="5366006"/>
              <a:ext cx="394918" cy="239306"/>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3476908"/>
      </p:ext>
    </p:extLst>
  </p:cSld>
  <p:clrMapOvr>
    <a:masterClrMapping/>
  </p:clrMapOvr>
</p:sld>
</file>

<file path=ppt/theme/theme1.xml><?xml version="1.0" encoding="utf-8"?>
<a:theme xmlns:a="http://schemas.openxmlformats.org/drawingml/2006/main" name="Office Theme">
  <a:themeElements>
    <a:clrScheme name="PDO Presentation Template">
      <a:dk1>
        <a:srgbClr val="3F3F3F"/>
      </a:dk1>
      <a:lt1>
        <a:srgbClr val="FFFFFF"/>
      </a:lt1>
      <a:dk2>
        <a:srgbClr val="797979"/>
      </a:dk2>
      <a:lt2>
        <a:srgbClr val="F2F2F2"/>
      </a:lt2>
      <a:accent1>
        <a:srgbClr val="00B477"/>
      </a:accent1>
      <a:accent2>
        <a:srgbClr val="089AA2"/>
      </a:accent2>
      <a:accent3>
        <a:srgbClr val="76DFA5"/>
      </a:accent3>
      <a:accent4>
        <a:srgbClr val="59BDC2"/>
      </a:accent4>
      <a:accent5>
        <a:srgbClr val="ACEBC8"/>
      </a:accent5>
      <a:accent6>
        <a:srgbClr val="9BD7DA"/>
      </a:accent6>
      <a:hlink>
        <a:srgbClr val="3F3F3F"/>
      </a:hlink>
      <a:folHlink>
        <a:srgbClr val="3F3F3F"/>
      </a:folHlink>
    </a:clrScheme>
    <a:fontScheme name="PDO">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92997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0027F9C3-34A9-44D8-AEB6-3F98D9078D08}"/>
</file>

<file path=customXml/itemProps2.xml><?xml version="1.0" encoding="utf-8"?>
<ds:datastoreItem xmlns:ds="http://schemas.openxmlformats.org/officeDocument/2006/customXml" ds:itemID="{075F9B58-19F7-40C3-B3B2-1D46E1A20994}">
  <ds:schemaRefs>
    <ds:schemaRef ds:uri="http://schemas.microsoft.com/sharepoint/v3/contenttype/forms"/>
  </ds:schemaRefs>
</ds:datastoreItem>
</file>

<file path=customXml/itemProps3.xml><?xml version="1.0" encoding="utf-8"?>
<ds:datastoreItem xmlns:ds="http://schemas.openxmlformats.org/officeDocument/2006/customXml" ds:itemID="{50825C66-9C51-4A4E-9485-028BFCBAB2D6}">
  <ds:schemaRefs>
    <ds:schemaRef ds:uri="http://purl.org/dc/elements/1.1/"/>
    <ds:schemaRef ds:uri="6acbb660-71b5-4324-a582-c3afe10855f5"/>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2551</TotalTime>
  <Words>571</Words>
  <Application>Microsoft Office PowerPoint</Application>
  <PresentationFormat>Widescreen</PresentationFormat>
  <Paragraphs>51</Paragraphs>
  <Slides>2</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vt:i4>
      </vt:variant>
    </vt:vector>
  </HeadingPairs>
  <TitlesOfParts>
    <vt:vector size="17" baseType="lpstr">
      <vt:lpstr>MS PGothic</vt:lpstr>
      <vt:lpstr>Aptos</vt:lpstr>
      <vt:lpstr>Arial</vt:lpstr>
      <vt:lpstr>Cairo Light</vt:lpstr>
      <vt:lpstr>Calibri</vt:lpstr>
      <vt:lpstr>Gill Sans</vt:lpstr>
      <vt:lpstr>Montserrat</vt:lpstr>
      <vt:lpstr>Open Sans</vt:lpstr>
      <vt:lpstr>Poppins</vt:lpstr>
      <vt:lpstr>Segoe UI</vt:lpstr>
      <vt:lpstr>Tahoma</vt:lpstr>
      <vt:lpstr>Wingdings</vt:lpstr>
      <vt:lpstr>Office Theme</vt:lpstr>
      <vt:lpstr>1_Custom Design</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and Engage LFI Alert 2026 HiPo1 Guide Arm parted struck the floorman on shoulder </dc:title>
  <dc:creator>Investigation JoT</dc:creator>
  <cp:lastModifiedBy>Rawahi, Ahmed MSE34</cp:lastModifiedBy>
  <cp:revision>23</cp:revision>
  <dcterms:created xsi:type="dcterms:W3CDTF">2025-05-19T09:15:21Z</dcterms:created>
  <dcterms:modified xsi:type="dcterms:W3CDTF">2026-04-15T03:24:15Z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