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97" r:id="rId5"/>
    <p:sldMasterId id="2147483699" r:id="rId6"/>
  </p:sldMasterIdLst>
  <p:notesMasterIdLst>
    <p:notesMasterId r:id="rId9"/>
  </p:notesMasterIdLst>
  <p:sldIdLst>
    <p:sldId id="2147482761" r:id="rId7"/>
    <p:sldId id="2147482762"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5033" autoAdjust="0"/>
  </p:normalViewPr>
  <p:slideViewPr>
    <p:cSldViewPr snapToGrid="0">
      <p:cViewPr varScale="1">
        <p:scale>
          <a:sx n="107" d="100"/>
          <a:sy n="107" d="100"/>
        </p:scale>
        <p:origin x="636"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viewProps" Target="viewProps.xml"/><Relationship Id="rId5" Type="http://schemas.openxmlformats.org/officeDocument/2006/relationships/slideMaster" Target="slideMasters/slideMaster2.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2DA82A-3C5B-4CB5-988A-8D242DDBC93F}" type="datetimeFigureOut">
              <a:rPr lang="en-US" smtClean="0"/>
              <a:t>15/04/2026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97DD8D-BD81-4383-A327-2E856F9965AE}" type="slidenum">
              <a:rPr lang="en-US" smtClean="0"/>
              <a:t>‹#›</a:t>
            </a:fld>
            <a:endParaRPr lang="en-US"/>
          </a:p>
        </p:txBody>
      </p:sp>
    </p:spTree>
    <p:extLst>
      <p:ext uri="{BB962C8B-B14F-4D97-AF65-F5344CB8AC3E}">
        <p14:creationId xmlns:p14="http://schemas.microsoft.com/office/powerpoint/2010/main" val="3357935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1">
    <p:spTree>
      <p:nvGrpSpPr>
        <p:cNvPr id="1" name=""/>
        <p:cNvGrpSpPr/>
        <p:nvPr/>
      </p:nvGrpSpPr>
      <p:grpSpPr>
        <a:xfrm>
          <a:off x="0" y="0"/>
          <a:ext cx="0" cy="0"/>
          <a:chOff x="0" y="0"/>
          <a:chExt cx="0" cy="0"/>
        </a:xfrm>
      </p:grpSpPr>
      <p:pic>
        <p:nvPicPr>
          <p:cNvPr id="2" name="Picture 1" descr="A black background with green dots&#10;&#10;AI-generated content may be incorrect.">
            <a:extLst>
              <a:ext uri="{FF2B5EF4-FFF2-40B4-BE49-F238E27FC236}">
                <a16:creationId xmlns:a16="http://schemas.microsoft.com/office/drawing/2014/main" id="{CCA50FEC-7EBA-945C-59CB-DBC622A95BF9}"/>
              </a:ext>
            </a:extLst>
          </p:cNvPr>
          <p:cNvPicPr>
            <a:picLocks noChangeAspect="1"/>
          </p:cNvPicPr>
          <p:nvPr userDrawn="1"/>
        </p:nvPicPr>
        <p:blipFill>
          <a:blip r:embed="rId2">
            <a:alphaModFix amt="25000"/>
            <a:extLst>
              <a:ext uri="{28A0092B-C50C-407E-A947-70E740481C1C}">
                <a14:useLocalDpi xmlns:a14="http://schemas.microsoft.com/office/drawing/2010/main" val="0"/>
              </a:ext>
            </a:extLst>
          </a:blip>
          <a:stretch>
            <a:fillRect/>
          </a:stretch>
        </p:blipFill>
        <p:spPr>
          <a:xfrm>
            <a:off x="-29112" y="0"/>
            <a:ext cx="12221112" cy="6858000"/>
          </a:xfrm>
          <a:prstGeom prst="rect">
            <a:avLst/>
          </a:prstGeom>
        </p:spPr>
      </p:pic>
      <p:pic>
        <p:nvPicPr>
          <p:cNvPr id="10" name="Picture 9">
            <a:extLst>
              <a:ext uri="{FF2B5EF4-FFF2-40B4-BE49-F238E27FC236}">
                <a16:creationId xmlns:a16="http://schemas.microsoft.com/office/drawing/2014/main" id="{77A04745-08B6-2188-B13C-A2214FF0B36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69349" y="22587"/>
            <a:ext cx="5703720" cy="1127760"/>
          </a:xfrm>
          <a:prstGeom prst="rect">
            <a:avLst/>
          </a:prstGeom>
        </p:spPr>
      </p:pic>
      <p:sp>
        <p:nvSpPr>
          <p:cNvPr id="4" name="Text Placeholder 6">
            <a:extLst>
              <a:ext uri="{FF2B5EF4-FFF2-40B4-BE49-F238E27FC236}">
                <a16:creationId xmlns:a16="http://schemas.microsoft.com/office/drawing/2014/main" id="{9A299337-0E35-37BF-F260-A337FA0104AF}"/>
              </a:ext>
            </a:extLst>
          </p:cNvPr>
          <p:cNvSpPr>
            <a:spLocks noGrp="1"/>
          </p:cNvSpPr>
          <p:nvPr>
            <p:ph type="body" sz="quarter" idx="10" hasCustomPrompt="1"/>
          </p:nvPr>
        </p:nvSpPr>
        <p:spPr>
          <a:xfrm>
            <a:off x="1311549" y="2518078"/>
            <a:ext cx="7232650" cy="473698"/>
          </a:xfrm>
          <a:prstGeom prst="rect">
            <a:avLst/>
          </a:prstGeom>
        </p:spPr>
        <p:txBody>
          <a:bodyPr>
            <a:normAutofit/>
          </a:bodyPr>
          <a:lstStyle>
            <a:lvl1pPr marL="0" indent="0">
              <a:buNone/>
              <a:defRPr sz="2800">
                <a:solidFill>
                  <a:schemeClr val="tx1"/>
                </a:solidFill>
              </a:defRPr>
            </a:lvl1pPr>
          </a:lstStyle>
          <a:p>
            <a:r>
              <a:rPr lang="en-GB" dirty="0"/>
              <a:t>Standard Investigation Report</a:t>
            </a:r>
            <a:endParaRPr lang="en-US" dirty="0"/>
          </a:p>
        </p:txBody>
      </p:sp>
      <p:sp>
        <p:nvSpPr>
          <p:cNvPr id="5" name="Title 7">
            <a:extLst>
              <a:ext uri="{FF2B5EF4-FFF2-40B4-BE49-F238E27FC236}">
                <a16:creationId xmlns:a16="http://schemas.microsoft.com/office/drawing/2014/main" id="{FBD3D284-93DC-AE9D-60B6-E486CA75880E}"/>
              </a:ext>
            </a:extLst>
          </p:cNvPr>
          <p:cNvSpPr>
            <a:spLocks noGrp="1"/>
          </p:cNvSpPr>
          <p:nvPr>
            <p:ph type="title" hasCustomPrompt="1"/>
          </p:nvPr>
        </p:nvSpPr>
        <p:spPr>
          <a:xfrm>
            <a:off x="1311549" y="1582768"/>
            <a:ext cx="10515600" cy="906533"/>
          </a:xfrm>
          <a:prstGeom prst="rect">
            <a:avLst/>
          </a:prstGeom>
        </p:spPr>
        <p:txBody>
          <a:bodyPr/>
          <a:lstStyle>
            <a:lvl1pPr>
              <a:defRPr b="1">
                <a:solidFill>
                  <a:schemeClr val="accent1"/>
                </a:solidFill>
              </a:defRPr>
            </a:lvl1pPr>
          </a:lstStyle>
          <a:p>
            <a:r>
              <a:rPr lang="en-US" kern="100" dirty="0">
                <a:latin typeface="Aptos" panose="020B0004020202020204" pitchFamily="34" charset="0"/>
                <a:ea typeface="Times New Roman" panose="02020603050405020304" pitchFamily="18" charset="0"/>
                <a:cs typeface="Times New Roman" panose="02020603050405020304" pitchFamily="18" charset="0"/>
              </a:rPr>
              <a:t>Incident Title – Incident No - Date</a:t>
            </a:r>
            <a:endParaRPr lang="en-US" dirty="0"/>
          </a:p>
        </p:txBody>
      </p:sp>
      <p:sp>
        <p:nvSpPr>
          <p:cNvPr id="9" name="Text Placeholder 22">
            <a:extLst>
              <a:ext uri="{FF2B5EF4-FFF2-40B4-BE49-F238E27FC236}">
                <a16:creationId xmlns:a16="http://schemas.microsoft.com/office/drawing/2014/main" id="{AA3BF36E-E69E-2262-8565-68584C064CAC}"/>
              </a:ext>
            </a:extLst>
          </p:cNvPr>
          <p:cNvSpPr>
            <a:spLocks noGrp="1"/>
          </p:cNvSpPr>
          <p:nvPr>
            <p:ph type="body" sz="quarter" idx="12" hasCustomPrompt="1"/>
          </p:nvPr>
        </p:nvSpPr>
        <p:spPr>
          <a:xfrm>
            <a:off x="1311549" y="3020553"/>
            <a:ext cx="7232650" cy="387004"/>
          </a:xfrm>
          <a:prstGeom prst="rect">
            <a:avLst/>
          </a:prstGeom>
        </p:spPr>
        <p:txBody>
          <a:bodyPr>
            <a:normAutofit/>
          </a:bodyPr>
          <a:lstStyle>
            <a:lvl1pPr marL="0" indent="0">
              <a:buNone/>
              <a:defRPr sz="2000">
                <a:solidFill>
                  <a:schemeClr val="tx1"/>
                </a:solidFill>
              </a:defRPr>
            </a:lvl1pPr>
          </a:lstStyle>
          <a:p>
            <a:pPr lvl="0"/>
            <a:r>
              <a:rPr lang="en-US" dirty="0"/>
              <a:t>Report Date </a:t>
            </a:r>
          </a:p>
        </p:txBody>
      </p:sp>
      <p:sp>
        <p:nvSpPr>
          <p:cNvPr id="13" name="Picture Placeholder 12">
            <a:extLst>
              <a:ext uri="{FF2B5EF4-FFF2-40B4-BE49-F238E27FC236}">
                <a16:creationId xmlns:a16="http://schemas.microsoft.com/office/drawing/2014/main" id="{C732ADAA-B981-A96D-6A76-07F6CD08E04D}"/>
              </a:ext>
            </a:extLst>
          </p:cNvPr>
          <p:cNvSpPr>
            <a:spLocks noGrp="1"/>
          </p:cNvSpPr>
          <p:nvPr>
            <p:ph type="pic" sz="quarter" idx="13" hasCustomPrompt="1"/>
          </p:nvPr>
        </p:nvSpPr>
        <p:spPr>
          <a:xfrm>
            <a:off x="8051800" y="3533775"/>
            <a:ext cx="3941763" cy="3178175"/>
          </a:xfrm>
          <a:prstGeom prst="rect">
            <a:avLst/>
          </a:prstGeom>
        </p:spPr>
        <p:txBody>
          <a:bodyPr/>
          <a:lstStyle>
            <a:lvl1pPr>
              <a:defRPr sz="2400"/>
            </a:lvl1pPr>
          </a:lstStyle>
          <a:p>
            <a:r>
              <a:rPr lang="en-GB" dirty="0"/>
              <a:t>Incident Photo</a:t>
            </a:r>
            <a:endParaRPr lang="en-US" dirty="0"/>
          </a:p>
        </p:txBody>
      </p:sp>
    </p:spTree>
    <p:extLst>
      <p:ext uri="{BB962C8B-B14F-4D97-AF65-F5344CB8AC3E}">
        <p14:creationId xmlns:p14="http://schemas.microsoft.com/office/powerpoint/2010/main" val="350734757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ver 3">
    <p:spTree>
      <p:nvGrpSpPr>
        <p:cNvPr id="1" name=""/>
        <p:cNvGrpSpPr/>
        <p:nvPr/>
      </p:nvGrpSpPr>
      <p:grpSpPr>
        <a:xfrm>
          <a:off x="0" y="0"/>
          <a:ext cx="0" cy="0"/>
          <a:chOff x="0" y="0"/>
          <a:chExt cx="0" cy="0"/>
        </a:xfrm>
      </p:grpSpPr>
      <p:sp>
        <p:nvSpPr>
          <p:cNvPr id="6" name="Freeform 41">
            <a:extLst>
              <a:ext uri="{FF2B5EF4-FFF2-40B4-BE49-F238E27FC236}">
                <a16:creationId xmlns:a16="http://schemas.microsoft.com/office/drawing/2014/main" id="{B22280FC-7B50-D432-7029-35F9D9A732BD}"/>
              </a:ext>
            </a:extLst>
          </p:cNvPr>
          <p:cNvSpPr/>
          <p:nvPr userDrawn="1"/>
        </p:nvSpPr>
        <p:spPr>
          <a:xfrm rot="10800000">
            <a:off x="1600200" y="723720"/>
            <a:ext cx="10591800" cy="6134280"/>
          </a:xfrm>
          <a:custGeom>
            <a:avLst/>
            <a:gdLst>
              <a:gd name="connsiteX0" fmla="*/ 2239585 w 2252972"/>
              <a:gd name="connsiteY0" fmla="*/ 63 h 1051418"/>
              <a:gd name="connsiteX1" fmla="*/ 2217801 w 2252972"/>
              <a:gd name="connsiteY1" fmla="*/ 552530 h 1051418"/>
              <a:gd name="connsiteX2" fmla="*/ 2026405 w 2252972"/>
              <a:gd name="connsiteY2" fmla="*/ 1051419 h 1051418"/>
              <a:gd name="connsiteX3" fmla="*/ 0 w 2252972"/>
              <a:gd name="connsiteY3" fmla="*/ 816140 h 1051418"/>
              <a:gd name="connsiteX4" fmla="*/ 0 w 2252972"/>
              <a:gd name="connsiteY4" fmla="*/ 0 h 1051418"/>
              <a:gd name="connsiteX5" fmla="*/ 2239522 w 2252972"/>
              <a:gd name="connsiteY5" fmla="*/ 0 h 105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52972" h="1051418">
                <a:moveTo>
                  <a:pt x="2239585" y="63"/>
                </a:moveTo>
                <a:cubicBezTo>
                  <a:pt x="2255954" y="128563"/>
                  <a:pt x="2265587" y="323358"/>
                  <a:pt x="2217801" y="552530"/>
                </a:cubicBezTo>
                <a:cubicBezTo>
                  <a:pt x="2171904" y="772510"/>
                  <a:pt x="2090309" y="941618"/>
                  <a:pt x="2026405" y="1051419"/>
                </a:cubicBezTo>
                <a:cubicBezTo>
                  <a:pt x="1350978" y="973034"/>
                  <a:pt x="675490" y="894588"/>
                  <a:pt x="0" y="816140"/>
                </a:cubicBezTo>
                <a:lnTo>
                  <a:pt x="0" y="0"/>
                </a:lnTo>
                <a:lnTo>
                  <a:pt x="2239522" y="0"/>
                </a:lnTo>
                <a:close/>
              </a:path>
            </a:pathLst>
          </a:custGeom>
          <a:gradFill>
            <a:gsLst>
              <a:gs pos="24000">
                <a:schemeClr val="accent1"/>
              </a:gs>
              <a:gs pos="100000">
                <a:schemeClr val="accent2"/>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OM" dirty="0">
              <a:solidFill>
                <a:schemeClr val="lt1"/>
              </a:solidFill>
              <a:latin typeface="Segoe UI" panose="020B0502040204020203" pitchFamily="34" charset="0"/>
              <a:cs typeface="Segoe UI" panose="020B0502040204020203" pitchFamily="34" charset="0"/>
            </a:endParaRPr>
          </a:p>
        </p:txBody>
      </p:sp>
      <p:pic>
        <p:nvPicPr>
          <p:cNvPr id="7" name="Picture 6">
            <a:extLst>
              <a:ext uri="{FF2B5EF4-FFF2-40B4-BE49-F238E27FC236}">
                <a16:creationId xmlns:a16="http://schemas.microsoft.com/office/drawing/2014/main" id="{C8A83F7C-68FF-0E0B-491D-61448AF843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69349" y="22587"/>
            <a:ext cx="5703720" cy="1127760"/>
          </a:xfrm>
          <a:prstGeom prst="rect">
            <a:avLst/>
          </a:prstGeom>
        </p:spPr>
      </p:pic>
      <p:sp>
        <p:nvSpPr>
          <p:cNvPr id="8" name="Text Placeholder 6">
            <a:extLst>
              <a:ext uri="{FF2B5EF4-FFF2-40B4-BE49-F238E27FC236}">
                <a16:creationId xmlns:a16="http://schemas.microsoft.com/office/drawing/2014/main" id="{7CCA8FB0-C1B2-2647-F366-88709BF68BD3}"/>
              </a:ext>
            </a:extLst>
          </p:cNvPr>
          <p:cNvSpPr>
            <a:spLocks noGrp="1"/>
          </p:cNvSpPr>
          <p:nvPr>
            <p:ph type="body" sz="quarter" idx="10" hasCustomPrompt="1"/>
          </p:nvPr>
        </p:nvSpPr>
        <p:spPr>
          <a:xfrm>
            <a:off x="2607297" y="3633168"/>
            <a:ext cx="7232650" cy="835025"/>
          </a:xfrm>
          <a:prstGeom prst="rect">
            <a:avLst/>
          </a:prstGeom>
        </p:spPr>
        <p:txBody>
          <a:bodyPr>
            <a:normAutofit/>
          </a:bodyPr>
          <a:lstStyle>
            <a:lvl1pPr marL="0" indent="0">
              <a:buNone/>
              <a:defRPr sz="2800">
                <a:solidFill>
                  <a:schemeClr val="bg1"/>
                </a:solidFill>
              </a:defRPr>
            </a:lvl1pPr>
          </a:lstStyle>
          <a:p>
            <a:pPr lvl="0"/>
            <a:r>
              <a:rPr lang="en-US" dirty="0"/>
              <a:t>Subtitle Here</a:t>
            </a:r>
          </a:p>
        </p:txBody>
      </p:sp>
      <p:sp>
        <p:nvSpPr>
          <p:cNvPr id="9" name="Title 7">
            <a:extLst>
              <a:ext uri="{FF2B5EF4-FFF2-40B4-BE49-F238E27FC236}">
                <a16:creationId xmlns:a16="http://schemas.microsoft.com/office/drawing/2014/main" id="{72A5D44D-7E10-0876-6EF4-6D45195058BC}"/>
              </a:ext>
            </a:extLst>
          </p:cNvPr>
          <p:cNvSpPr>
            <a:spLocks noGrp="1"/>
          </p:cNvSpPr>
          <p:nvPr>
            <p:ph type="title" hasCustomPrompt="1"/>
          </p:nvPr>
        </p:nvSpPr>
        <p:spPr>
          <a:xfrm>
            <a:off x="2607365" y="2713382"/>
            <a:ext cx="8912089" cy="906533"/>
          </a:xfrm>
          <a:prstGeom prst="rect">
            <a:avLst/>
          </a:prstGeom>
        </p:spPr>
        <p:txBody>
          <a:bodyPr/>
          <a:lstStyle>
            <a:lvl1pPr>
              <a:defRPr b="1">
                <a:solidFill>
                  <a:schemeClr val="bg1"/>
                </a:solidFill>
              </a:defRPr>
            </a:lvl1pPr>
          </a:lstStyle>
          <a:p>
            <a:r>
              <a:rPr lang="en-US" dirty="0"/>
              <a:t>Presentation Title </a:t>
            </a:r>
          </a:p>
        </p:txBody>
      </p:sp>
      <p:sp>
        <p:nvSpPr>
          <p:cNvPr id="10" name="Text Placeholder 22">
            <a:extLst>
              <a:ext uri="{FF2B5EF4-FFF2-40B4-BE49-F238E27FC236}">
                <a16:creationId xmlns:a16="http://schemas.microsoft.com/office/drawing/2014/main" id="{8446CA03-AF7D-4833-4EE9-23EFAAA527CA}"/>
              </a:ext>
            </a:extLst>
          </p:cNvPr>
          <p:cNvSpPr>
            <a:spLocks noGrp="1"/>
          </p:cNvSpPr>
          <p:nvPr>
            <p:ph type="body" sz="quarter" idx="11" hasCustomPrompt="1"/>
          </p:nvPr>
        </p:nvSpPr>
        <p:spPr>
          <a:xfrm>
            <a:off x="2607297" y="4900614"/>
            <a:ext cx="7232650" cy="387004"/>
          </a:xfrm>
          <a:prstGeom prst="rect">
            <a:avLst/>
          </a:prstGeom>
        </p:spPr>
        <p:txBody>
          <a:bodyPr>
            <a:normAutofit/>
          </a:bodyPr>
          <a:lstStyle>
            <a:lvl1pPr marL="0" indent="0">
              <a:buNone/>
              <a:defRPr sz="2000" b="1">
                <a:solidFill>
                  <a:schemeClr val="bg1"/>
                </a:solidFill>
              </a:defRPr>
            </a:lvl1pPr>
          </a:lstStyle>
          <a:p>
            <a:pPr lvl="0"/>
            <a:r>
              <a:rPr lang="en-US" dirty="0"/>
              <a:t>Presenter Name </a:t>
            </a:r>
          </a:p>
        </p:txBody>
      </p:sp>
      <p:sp>
        <p:nvSpPr>
          <p:cNvPr id="11" name="Text Placeholder 22">
            <a:extLst>
              <a:ext uri="{FF2B5EF4-FFF2-40B4-BE49-F238E27FC236}">
                <a16:creationId xmlns:a16="http://schemas.microsoft.com/office/drawing/2014/main" id="{71B62587-DBA6-48DC-8276-A1DA718B78B3}"/>
              </a:ext>
            </a:extLst>
          </p:cNvPr>
          <p:cNvSpPr>
            <a:spLocks noGrp="1"/>
          </p:cNvSpPr>
          <p:nvPr>
            <p:ph type="body" sz="quarter" idx="12" hasCustomPrompt="1"/>
          </p:nvPr>
        </p:nvSpPr>
        <p:spPr>
          <a:xfrm>
            <a:off x="2607297" y="5300871"/>
            <a:ext cx="7232650" cy="387004"/>
          </a:xfrm>
          <a:prstGeom prst="rect">
            <a:avLst/>
          </a:prstGeom>
        </p:spPr>
        <p:txBody>
          <a:bodyPr>
            <a:normAutofit/>
          </a:bodyPr>
          <a:lstStyle>
            <a:lvl1pPr marL="0" indent="0">
              <a:buNone/>
              <a:defRPr sz="2000">
                <a:solidFill>
                  <a:schemeClr val="bg1"/>
                </a:solidFill>
              </a:defRPr>
            </a:lvl1pPr>
          </a:lstStyle>
          <a:p>
            <a:pPr lvl="0"/>
            <a:r>
              <a:rPr lang="en-US" dirty="0"/>
              <a:t>DD Month YYYY</a:t>
            </a:r>
          </a:p>
        </p:txBody>
      </p:sp>
    </p:spTree>
    <p:extLst>
      <p:ext uri="{BB962C8B-B14F-4D97-AF65-F5344CB8AC3E}">
        <p14:creationId xmlns:p14="http://schemas.microsoft.com/office/powerpoint/2010/main" val="112255596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urpose">
    <p:spTree>
      <p:nvGrpSpPr>
        <p:cNvPr id="1" name=""/>
        <p:cNvGrpSpPr/>
        <p:nvPr/>
      </p:nvGrpSpPr>
      <p:grpSpPr>
        <a:xfrm>
          <a:off x="0" y="0"/>
          <a:ext cx="0" cy="0"/>
          <a:chOff x="0" y="0"/>
          <a:chExt cx="0" cy="0"/>
        </a:xfrm>
      </p:grpSpPr>
      <p:pic>
        <p:nvPicPr>
          <p:cNvPr id="2" name="Picture 1" descr="A black background with green dots&#10;&#10;AI-generated content may be incorrect.">
            <a:extLst>
              <a:ext uri="{FF2B5EF4-FFF2-40B4-BE49-F238E27FC236}">
                <a16:creationId xmlns:a16="http://schemas.microsoft.com/office/drawing/2014/main" id="{46ACA7FA-41E2-D39D-7C18-CCD459283806}"/>
              </a:ext>
            </a:extLst>
          </p:cNvPr>
          <p:cNvPicPr>
            <a:picLocks noChangeAspect="1"/>
          </p:cNvPicPr>
          <p:nvPr userDrawn="1"/>
        </p:nvPicPr>
        <p:blipFill>
          <a:blip r:embed="rId2">
            <a:alphaModFix amt="25000"/>
            <a:extLst>
              <a:ext uri="{28A0092B-C50C-407E-A947-70E740481C1C}">
                <a14:useLocalDpi xmlns:a14="http://schemas.microsoft.com/office/drawing/2010/main" val="0"/>
              </a:ext>
            </a:extLst>
          </a:blip>
          <a:stretch>
            <a:fillRect/>
          </a:stretch>
        </p:blipFill>
        <p:spPr>
          <a:xfrm>
            <a:off x="-29112" y="0"/>
            <a:ext cx="12221112" cy="6858000"/>
          </a:xfrm>
          <a:prstGeom prst="rect">
            <a:avLst/>
          </a:prstGeom>
        </p:spPr>
      </p:pic>
      <p:sp>
        <p:nvSpPr>
          <p:cNvPr id="6" name="Freeform 41">
            <a:extLst>
              <a:ext uri="{FF2B5EF4-FFF2-40B4-BE49-F238E27FC236}">
                <a16:creationId xmlns:a16="http://schemas.microsoft.com/office/drawing/2014/main" id="{A74EB418-B933-F7A5-1A8C-996462DCEB32}"/>
              </a:ext>
            </a:extLst>
          </p:cNvPr>
          <p:cNvSpPr/>
          <p:nvPr userDrawn="1"/>
        </p:nvSpPr>
        <p:spPr>
          <a:xfrm flipH="1">
            <a:off x="9361796" y="0"/>
            <a:ext cx="2830203" cy="1320800"/>
          </a:xfrm>
          <a:custGeom>
            <a:avLst/>
            <a:gdLst>
              <a:gd name="connsiteX0" fmla="*/ 2239585 w 2252972"/>
              <a:gd name="connsiteY0" fmla="*/ 63 h 1051418"/>
              <a:gd name="connsiteX1" fmla="*/ 2217801 w 2252972"/>
              <a:gd name="connsiteY1" fmla="*/ 552530 h 1051418"/>
              <a:gd name="connsiteX2" fmla="*/ 2026405 w 2252972"/>
              <a:gd name="connsiteY2" fmla="*/ 1051419 h 1051418"/>
              <a:gd name="connsiteX3" fmla="*/ 0 w 2252972"/>
              <a:gd name="connsiteY3" fmla="*/ 816140 h 1051418"/>
              <a:gd name="connsiteX4" fmla="*/ 0 w 2252972"/>
              <a:gd name="connsiteY4" fmla="*/ 0 h 1051418"/>
              <a:gd name="connsiteX5" fmla="*/ 2239522 w 2252972"/>
              <a:gd name="connsiteY5" fmla="*/ 0 h 105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52972" h="1051418">
                <a:moveTo>
                  <a:pt x="2239585" y="63"/>
                </a:moveTo>
                <a:cubicBezTo>
                  <a:pt x="2255954" y="128563"/>
                  <a:pt x="2265587" y="323358"/>
                  <a:pt x="2217801" y="552530"/>
                </a:cubicBezTo>
                <a:cubicBezTo>
                  <a:pt x="2171904" y="772510"/>
                  <a:pt x="2090309" y="941618"/>
                  <a:pt x="2026405" y="1051419"/>
                </a:cubicBezTo>
                <a:cubicBezTo>
                  <a:pt x="1350978" y="973034"/>
                  <a:pt x="675490" y="894588"/>
                  <a:pt x="0" y="816140"/>
                </a:cubicBezTo>
                <a:lnTo>
                  <a:pt x="0" y="0"/>
                </a:lnTo>
                <a:lnTo>
                  <a:pt x="2239522" y="0"/>
                </a:lnTo>
                <a:close/>
              </a:path>
            </a:pathLst>
          </a:custGeom>
          <a:solidFill>
            <a:schemeClr val="bg1">
              <a:lumMod val="95000"/>
            </a:schemeClr>
          </a:solidFill>
          <a:ln w="6295" cap="flat">
            <a:noFill/>
            <a:prstDash val="solid"/>
            <a:miter/>
          </a:ln>
        </p:spPr>
        <p:txBody>
          <a:bodyPr rtlCol="0" anchor="ctr"/>
          <a:lstStyle/>
          <a:p>
            <a:endParaRPr lang="en-OM"/>
          </a:p>
        </p:txBody>
      </p:sp>
      <p:pic>
        <p:nvPicPr>
          <p:cNvPr id="7" name="Picture 6">
            <a:extLst>
              <a:ext uri="{FF2B5EF4-FFF2-40B4-BE49-F238E27FC236}">
                <a16:creationId xmlns:a16="http://schemas.microsoft.com/office/drawing/2014/main" id="{27414D02-5AB5-94DB-FADD-7CFD882920E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249118" y="-61156"/>
            <a:ext cx="2845225" cy="1141698"/>
          </a:xfrm>
          <a:prstGeom prst="rect">
            <a:avLst/>
          </a:prstGeom>
        </p:spPr>
      </p:pic>
      <p:grpSp>
        <p:nvGrpSpPr>
          <p:cNvPr id="21" name="Group 20">
            <a:extLst>
              <a:ext uri="{FF2B5EF4-FFF2-40B4-BE49-F238E27FC236}">
                <a16:creationId xmlns:a16="http://schemas.microsoft.com/office/drawing/2014/main" id="{15B1BFDA-651B-FD75-8573-5E1D7AFC0041}"/>
              </a:ext>
            </a:extLst>
          </p:cNvPr>
          <p:cNvGrpSpPr/>
          <p:nvPr userDrawn="1"/>
        </p:nvGrpSpPr>
        <p:grpSpPr>
          <a:xfrm>
            <a:off x="-595220" y="2451645"/>
            <a:ext cx="13382437" cy="2561518"/>
            <a:chOff x="-57087" y="2030070"/>
            <a:chExt cx="14061113" cy="1162810"/>
          </a:xfrm>
        </p:grpSpPr>
        <p:sp>
          <p:nvSpPr>
            <p:cNvPr id="22" name="Freeform 41">
              <a:extLst>
                <a:ext uri="{FF2B5EF4-FFF2-40B4-BE49-F238E27FC236}">
                  <a16:creationId xmlns:a16="http://schemas.microsoft.com/office/drawing/2014/main" id="{C95A9EEB-FAF0-95A8-2AF5-50D11F9E5C34}"/>
                </a:ext>
              </a:extLst>
            </p:cNvPr>
            <p:cNvSpPr/>
            <p:nvPr/>
          </p:nvSpPr>
          <p:spPr>
            <a:xfrm>
              <a:off x="1553111" y="2030070"/>
              <a:ext cx="10840720" cy="1162810"/>
            </a:xfrm>
            <a:prstGeom prst="roundRect">
              <a:avLst>
                <a:gd name="adj" fmla="val 9976"/>
              </a:avLst>
            </a:prstGeom>
            <a:gradFill>
              <a:gsLst>
                <a:gs pos="24000">
                  <a:schemeClr val="accent1"/>
                </a:gs>
                <a:gs pos="100000">
                  <a:schemeClr val="accent2"/>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3200" b="1" dirty="0"/>
                <a:t>Building a Sustainable and Low-Carbon Future </a:t>
              </a:r>
            </a:p>
            <a:p>
              <a:pPr algn="ctr"/>
              <a:r>
                <a:rPr lang="en-US" sz="3200" b="1" dirty="0"/>
                <a:t>to </a:t>
              </a:r>
              <a:r>
                <a:rPr lang="en-US" sz="3200" b="1" dirty="0" err="1"/>
                <a:t>Maximise</a:t>
              </a:r>
              <a:r>
                <a:rPr lang="en-US" sz="3200" b="1" dirty="0"/>
                <a:t> Value for Oman</a:t>
              </a:r>
              <a:endParaRPr lang="en-OM" sz="3200" b="1" dirty="0"/>
            </a:p>
          </p:txBody>
        </p:sp>
        <p:sp>
          <p:nvSpPr>
            <p:cNvPr id="23" name="Rectangle 22">
              <a:extLst>
                <a:ext uri="{FF2B5EF4-FFF2-40B4-BE49-F238E27FC236}">
                  <a16:creationId xmlns:a16="http://schemas.microsoft.com/office/drawing/2014/main" id="{5AD978F0-93B6-96A1-FFFE-4774532182A8}"/>
                </a:ext>
              </a:extLst>
            </p:cNvPr>
            <p:cNvSpPr/>
            <p:nvPr/>
          </p:nvSpPr>
          <p:spPr>
            <a:xfrm>
              <a:off x="-57087" y="2166079"/>
              <a:ext cx="14061113" cy="475451"/>
            </a:xfrm>
            <a:prstGeom prst="rect">
              <a:avLst/>
            </a:prstGeom>
          </p:spPr>
          <p:txBody>
            <a:bodyPr wrap="square">
              <a:spAutoFit/>
            </a:bodyPr>
            <a:lstStyle/>
            <a:p>
              <a:pPr algn="ctr">
                <a:lnSpc>
                  <a:spcPts val="3500"/>
                </a:lnSpc>
              </a:pPr>
              <a:endParaRPr lang="id-ID" sz="1600" b="1" dirty="0">
                <a:solidFill>
                  <a:schemeClr val="bg1"/>
                </a:solidFill>
                <a:latin typeface="Segoe UI" panose="020B0502040204020203" pitchFamily="34" charset="0"/>
                <a:ea typeface="Open Sans" panose="020B0606030504020204" pitchFamily="34" charset="0"/>
                <a:cs typeface="Segoe UI" panose="020B0502040204020203" pitchFamily="34" charset="0"/>
              </a:endParaRPr>
            </a:p>
          </p:txBody>
        </p:sp>
      </p:grpSp>
      <p:sp>
        <p:nvSpPr>
          <p:cNvPr id="24" name="TextBox 23">
            <a:extLst>
              <a:ext uri="{FF2B5EF4-FFF2-40B4-BE49-F238E27FC236}">
                <a16:creationId xmlns:a16="http://schemas.microsoft.com/office/drawing/2014/main" id="{E36F1ADA-6953-0FB4-B975-A6358B31DC8F}"/>
              </a:ext>
            </a:extLst>
          </p:cNvPr>
          <p:cNvSpPr txBox="1"/>
          <p:nvPr userDrawn="1"/>
        </p:nvSpPr>
        <p:spPr>
          <a:xfrm>
            <a:off x="4319269" y="1266225"/>
            <a:ext cx="3553460" cy="646331"/>
          </a:xfrm>
          <a:prstGeom prst="rect">
            <a:avLst/>
          </a:prstGeom>
          <a:noFill/>
        </p:spPr>
        <p:txBody>
          <a:bodyPr wrap="square" rtlCol="0">
            <a:spAutoFit/>
          </a:bodyPr>
          <a:lstStyle/>
          <a:p>
            <a:pPr algn="ctr"/>
            <a:r>
              <a:rPr lang="en-US" sz="3600" b="1" dirty="0">
                <a:solidFill>
                  <a:srgbClr val="00B477"/>
                </a:solidFill>
                <a:latin typeface="Segoe UI" panose="020B0502040204020203" pitchFamily="34" charset="0"/>
                <a:cs typeface="Segoe UI" panose="020B0502040204020203" pitchFamily="34" charset="0"/>
              </a:rPr>
              <a:t>Our Purpose </a:t>
            </a:r>
          </a:p>
        </p:txBody>
      </p:sp>
      <p:sp>
        <p:nvSpPr>
          <p:cNvPr id="3" name="Slide Number Placeholder 2">
            <a:extLst>
              <a:ext uri="{FF2B5EF4-FFF2-40B4-BE49-F238E27FC236}">
                <a16:creationId xmlns:a16="http://schemas.microsoft.com/office/drawing/2014/main" id="{49D849EB-DE31-7486-7B69-F0FA398F3398}"/>
              </a:ext>
            </a:extLst>
          </p:cNvPr>
          <p:cNvSpPr>
            <a:spLocks noGrp="1"/>
          </p:cNvSpPr>
          <p:nvPr>
            <p:ph type="sldNum" sz="quarter" idx="10"/>
          </p:nvPr>
        </p:nvSpPr>
        <p:spPr/>
        <p:txBody>
          <a:bodyPr/>
          <a:lstStyle/>
          <a:p>
            <a:fld id="{F4258245-48BB-4907-851C-CFC557F37E26}" type="slidenum">
              <a:rPr lang="en-US" smtClean="0"/>
              <a:pPr/>
              <a:t>‹#›</a:t>
            </a:fld>
            <a:endParaRPr lang="en-US"/>
          </a:p>
        </p:txBody>
      </p:sp>
    </p:spTree>
    <p:extLst>
      <p:ext uri="{BB962C8B-B14F-4D97-AF65-F5344CB8AC3E}">
        <p14:creationId xmlns:p14="http://schemas.microsoft.com/office/powerpoint/2010/main" val="15572973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re Values">
    <p:spTree>
      <p:nvGrpSpPr>
        <p:cNvPr id="1" name=""/>
        <p:cNvGrpSpPr/>
        <p:nvPr/>
      </p:nvGrpSpPr>
      <p:grpSpPr>
        <a:xfrm>
          <a:off x="0" y="0"/>
          <a:ext cx="0" cy="0"/>
          <a:chOff x="0" y="0"/>
          <a:chExt cx="0" cy="0"/>
        </a:xfrm>
      </p:grpSpPr>
      <p:pic>
        <p:nvPicPr>
          <p:cNvPr id="6" name="Picture 5" descr="A black background with green dots&#10;&#10;AI-generated content may be incorrect.">
            <a:extLst>
              <a:ext uri="{FF2B5EF4-FFF2-40B4-BE49-F238E27FC236}">
                <a16:creationId xmlns:a16="http://schemas.microsoft.com/office/drawing/2014/main" id="{6E65F0D5-AB3E-0347-7B14-666476416139}"/>
              </a:ext>
            </a:extLst>
          </p:cNvPr>
          <p:cNvPicPr>
            <a:picLocks noChangeAspect="1"/>
          </p:cNvPicPr>
          <p:nvPr userDrawn="1"/>
        </p:nvPicPr>
        <p:blipFill>
          <a:blip r:embed="rId2">
            <a:alphaModFix amt="20000"/>
            <a:extLst>
              <a:ext uri="{28A0092B-C50C-407E-A947-70E740481C1C}">
                <a14:useLocalDpi xmlns:a14="http://schemas.microsoft.com/office/drawing/2010/main" val="0"/>
              </a:ext>
            </a:extLst>
          </a:blip>
          <a:stretch>
            <a:fillRect/>
          </a:stretch>
        </p:blipFill>
        <p:spPr>
          <a:xfrm>
            <a:off x="-29112" y="0"/>
            <a:ext cx="12221112" cy="6858000"/>
          </a:xfrm>
          <a:prstGeom prst="rect">
            <a:avLst/>
          </a:prstGeom>
        </p:spPr>
      </p:pic>
      <p:sp>
        <p:nvSpPr>
          <p:cNvPr id="7" name="Rectangle: Rounded Corners 6">
            <a:extLst>
              <a:ext uri="{FF2B5EF4-FFF2-40B4-BE49-F238E27FC236}">
                <a16:creationId xmlns:a16="http://schemas.microsoft.com/office/drawing/2014/main" id="{CA8193DF-B34C-B2B6-045B-6BB603F7C179}"/>
              </a:ext>
            </a:extLst>
          </p:cNvPr>
          <p:cNvSpPr/>
          <p:nvPr userDrawn="1"/>
        </p:nvSpPr>
        <p:spPr>
          <a:xfrm>
            <a:off x="8653341" y="3184500"/>
            <a:ext cx="2384091" cy="2808200"/>
          </a:xfrm>
          <a:prstGeom prst="roundRect">
            <a:avLst>
              <a:gd name="adj" fmla="val 11872"/>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4E5D534B-F3DC-D127-E43C-03D4F77B879D}"/>
              </a:ext>
            </a:extLst>
          </p:cNvPr>
          <p:cNvSpPr/>
          <p:nvPr userDrawn="1"/>
        </p:nvSpPr>
        <p:spPr>
          <a:xfrm>
            <a:off x="4903955" y="3184500"/>
            <a:ext cx="2384091" cy="2808200"/>
          </a:xfrm>
          <a:prstGeom prst="roundRect">
            <a:avLst>
              <a:gd name="adj" fmla="val 11872"/>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F444345F-9F6A-B9EA-27A5-64D5DCCF3CCD}"/>
              </a:ext>
            </a:extLst>
          </p:cNvPr>
          <p:cNvSpPr txBox="1"/>
          <p:nvPr userDrawn="1"/>
        </p:nvSpPr>
        <p:spPr>
          <a:xfrm>
            <a:off x="2429684" y="1371618"/>
            <a:ext cx="7332632" cy="1323439"/>
          </a:xfrm>
          <a:prstGeom prst="rect">
            <a:avLst/>
          </a:prstGeom>
          <a:noFill/>
        </p:spPr>
        <p:txBody>
          <a:bodyPr wrap="square" rtlCol="0">
            <a:spAutoFit/>
          </a:bodyPr>
          <a:lstStyle/>
          <a:p>
            <a:pPr algn="ctr"/>
            <a:r>
              <a:rPr lang="en-US" sz="3200" b="1" dirty="0">
                <a:solidFill>
                  <a:srgbClr val="00B477"/>
                </a:solidFill>
                <a:latin typeface="Segoe UI" panose="020B0502040204020203" pitchFamily="34" charset="0"/>
                <a:cs typeface="Segoe UI" panose="020B0502040204020203" pitchFamily="34" charset="0"/>
              </a:rPr>
              <a:t>Our Core Values </a:t>
            </a:r>
          </a:p>
          <a:p>
            <a:pPr algn="ctr"/>
            <a:r>
              <a:rPr lang="en-US" sz="2400" dirty="0">
                <a:solidFill>
                  <a:srgbClr val="00B477"/>
                </a:solidFill>
                <a:latin typeface="Segoe UI" panose="020B0502040204020203" pitchFamily="34" charset="0"/>
                <a:cs typeface="Segoe UI" panose="020B0502040204020203" pitchFamily="34" charset="0"/>
              </a:rPr>
              <a:t>remain at the heart of everything we do in PDO, throughout our Journey of Transformation</a:t>
            </a:r>
          </a:p>
        </p:txBody>
      </p:sp>
      <p:sp>
        <p:nvSpPr>
          <p:cNvPr id="10" name="Freeform 41">
            <a:extLst>
              <a:ext uri="{FF2B5EF4-FFF2-40B4-BE49-F238E27FC236}">
                <a16:creationId xmlns:a16="http://schemas.microsoft.com/office/drawing/2014/main" id="{958F0023-BA1B-48E0-D6C8-6D9AD0E27B45}"/>
              </a:ext>
            </a:extLst>
          </p:cNvPr>
          <p:cNvSpPr/>
          <p:nvPr userDrawn="1"/>
        </p:nvSpPr>
        <p:spPr>
          <a:xfrm flipH="1">
            <a:off x="9361796" y="0"/>
            <a:ext cx="2830203" cy="1320800"/>
          </a:xfrm>
          <a:custGeom>
            <a:avLst/>
            <a:gdLst>
              <a:gd name="connsiteX0" fmla="*/ 2239585 w 2252972"/>
              <a:gd name="connsiteY0" fmla="*/ 63 h 1051418"/>
              <a:gd name="connsiteX1" fmla="*/ 2217801 w 2252972"/>
              <a:gd name="connsiteY1" fmla="*/ 552530 h 1051418"/>
              <a:gd name="connsiteX2" fmla="*/ 2026405 w 2252972"/>
              <a:gd name="connsiteY2" fmla="*/ 1051419 h 1051418"/>
              <a:gd name="connsiteX3" fmla="*/ 0 w 2252972"/>
              <a:gd name="connsiteY3" fmla="*/ 816140 h 1051418"/>
              <a:gd name="connsiteX4" fmla="*/ 0 w 2252972"/>
              <a:gd name="connsiteY4" fmla="*/ 0 h 1051418"/>
              <a:gd name="connsiteX5" fmla="*/ 2239522 w 2252972"/>
              <a:gd name="connsiteY5" fmla="*/ 0 h 105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52972" h="1051418">
                <a:moveTo>
                  <a:pt x="2239585" y="63"/>
                </a:moveTo>
                <a:cubicBezTo>
                  <a:pt x="2255954" y="128563"/>
                  <a:pt x="2265587" y="323358"/>
                  <a:pt x="2217801" y="552530"/>
                </a:cubicBezTo>
                <a:cubicBezTo>
                  <a:pt x="2171904" y="772510"/>
                  <a:pt x="2090309" y="941618"/>
                  <a:pt x="2026405" y="1051419"/>
                </a:cubicBezTo>
                <a:cubicBezTo>
                  <a:pt x="1350978" y="973034"/>
                  <a:pt x="675490" y="894588"/>
                  <a:pt x="0" y="816140"/>
                </a:cubicBezTo>
                <a:lnTo>
                  <a:pt x="0" y="0"/>
                </a:lnTo>
                <a:lnTo>
                  <a:pt x="2239522" y="0"/>
                </a:lnTo>
                <a:close/>
              </a:path>
            </a:pathLst>
          </a:custGeom>
          <a:solidFill>
            <a:schemeClr val="bg1">
              <a:lumMod val="95000"/>
            </a:schemeClr>
          </a:solidFill>
          <a:ln w="6295" cap="flat">
            <a:noFill/>
            <a:prstDash val="solid"/>
            <a:miter/>
          </a:ln>
        </p:spPr>
        <p:txBody>
          <a:bodyPr rtlCol="0" anchor="ctr"/>
          <a:lstStyle/>
          <a:p>
            <a:endParaRPr lang="en-OM"/>
          </a:p>
        </p:txBody>
      </p:sp>
      <p:pic>
        <p:nvPicPr>
          <p:cNvPr id="11" name="Picture 10">
            <a:extLst>
              <a:ext uri="{FF2B5EF4-FFF2-40B4-BE49-F238E27FC236}">
                <a16:creationId xmlns:a16="http://schemas.microsoft.com/office/drawing/2014/main" id="{815FD467-8D5C-2D48-750A-13E8E5F1BE6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249118" y="-61156"/>
            <a:ext cx="2845225" cy="1141698"/>
          </a:xfrm>
          <a:prstGeom prst="rect">
            <a:avLst/>
          </a:prstGeom>
        </p:spPr>
      </p:pic>
      <p:sp>
        <p:nvSpPr>
          <p:cNvPr id="12" name="Rectangle: Rounded Corners 11">
            <a:extLst>
              <a:ext uri="{FF2B5EF4-FFF2-40B4-BE49-F238E27FC236}">
                <a16:creationId xmlns:a16="http://schemas.microsoft.com/office/drawing/2014/main" id="{69F297DB-B7C2-4148-1E62-A1B2F245735C}"/>
              </a:ext>
            </a:extLst>
          </p:cNvPr>
          <p:cNvSpPr/>
          <p:nvPr userDrawn="1"/>
        </p:nvSpPr>
        <p:spPr>
          <a:xfrm>
            <a:off x="1153099" y="3105241"/>
            <a:ext cx="2384091" cy="2808200"/>
          </a:xfrm>
          <a:prstGeom prst="roundRect">
            <a:avLst>
              <a:gd name="adj" fmla="val 11872"/>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3B7CAA7E-F907-998E-57B9-C6348D944363}"/>
              </a:ext>
            </a:extLst>
          </p:cNvPr>
          <p:cNvGrpSpPr/>
          <p:nvPr userDrawn="1"/>
        </p:nvGrpSpPr>
        <p:grpSpPr>
          <a:xfrm>
            <a:off x="0" y="4511848"/>
            <a:ext cx="12192001" cy="820999"/>
            <a:chOff x="-1" y="5180845"/>
            <a:chExt cx="12192001" cy="820999"/>
          </a:xfrm>
        </p:grpSpPr>
        <p:cxnSp>
          <p:nvCxnSpPr>
            <p:cNvPr id="14" name="Straight Connector 13">
              <a:extLst>
                <a:ext uri="{FF2B5EF4-FFF2-40B4-BE49-F238E27FC236}">
                  <a16:creationId xmlns:a16="http://schemas.microsoft.com/office/drawing/2014/main" id="{62C97868-CB3F-7724-1BF8-CE7EA5BFB60D}"/>
                </a:ext>
              </a:extLst>
            </p:cNvPr>
            <p:cNvCxnSpPr>
              <a:cxnSpLocks/>
            </p:cNvCxnSpPr>
            <p:nvPr/>
          </p:nvCxnSpPr>
          <p:spPr>
            <a:xfrm>
              <a:off x="-1" y="5257597"/>
              <a:ext cx="12192001" cy="0"/>
            </a:xfrm>
            <a:prstGeom prst="line">
              <a:avLst/>
            </a:prstGeom>
            <a:ln w="12700">
              <a:solidFill>
                <a:schemeClr val="accent1">
                  <a:lumMod val="40000"/>
                  <a:lumOff val="60000"/>
                  <a:alpha val="70000"/>
                </a:schemeClr>
              </a:solidFill>
            </a:ln>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a16="http://schemas.microsoft.com/office/drawing/2014/main" id="{554E8CE9-DA1E-4DCB-E04F-9D6C76870C2C}"/>
                </a:ext>
              </a:extLst>
            </p:cNvPr>
            <p:cNvGrpSpPr/>
            <p:nvPr/>
          </p:nvGrpSpPr>
          <p:grpSpPr>
            <a:xfrm>
              <a:off x="1510021" y="5180845"/>
              <a:ext cx="9161708" cy="156207"/>
              <a:chOff x="1678813" y="5180845"/>
              <a:chExt cx="9161708" cy="156207"/>
            </a:xfrm>
          </p:grpSpPr>
          <p:sp>
            <p:nvSpPr>
              <p:cNvPr id="19" name="Rectangle: Rounded Corners 18">
                <a:extLst>
                  <a:ext uri="{FF2B5EF4-FFF2-40B4-BE49-F238E27FC236}">
                    <a16:creationId xmlns:a16="http://schemas.microsoft.com/office/drawing/2014/main" id="{1AB6492C-D7ED-33B9-8202-A7FB5D8FB4DB}"/>
                  </a:ext>
                </a:extLst>
              </p:cNvPr>
              <p:cNvSpPr/>
              <p:nvPr/>
            </p:nvSpPr>
            <p:spPr>
              <a:xfrm>
                <a:off x="1903669" y="5188948"/>
                <a:ext cx="1434874" cy="146304"/>
              </a:xfrm>
              <a:prstGeom prst="roundRect">
                <a:avLst>
                  <a:gd name="adj" fmla="val 50000"/>
                </a:avLst>
              </a:prstGeom>
              <a:gradFill>
                <a:gsLst>
                  <a:gs pos="0">
                    <a:schemeClr val="accent1"/>
                  </a:gs>
                  <a:gs pos="100000">
                    <a:schemeClr val="accent2"/>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29A2E882-07D4-784C-EB51-69B37E999489}"/>
                  </a:ext>
                </a:extLst>
              </p:cNvPr>
              <p:cNvSpPr/>
              <p:nvPr/>
            </p:nvSpPr>
            <p:spPr>
              <a:xfrm>
                <a:off x="1678813" y="5187148"/>
                <a:ext cx="149904" cy="149904"/>
              </a:xfrm>
              <a:prstGeom prst="ellipse">
                <a:avLst/>
              </a:prstGeom>
              <a:gradFill>
                <a:gsLst>
                  <a:gs pos="0">
                    <a:schemeClr val="accent1"/>
                  </a:gs>
                  <a:gs pos="100000">
                    <a:schemeClr val="accent2"/>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B5DF72F3-9C4A-3897-6EB4-A20A99AF5197}"/>
                  </a:ext>
                </a:extLst>
              </p:cNvPr>
              <p:cNvSpPr/>
              <p:nvPr/>
            </p:nvSpPr>
            <p:spPr>
              <a:xfrm>
                <a:off x="5659047" y="5182645"/>
                <a:ext cx="1434874" cy="146304"/>
              </a:xfrm>
              <a:prstGeom prst="roundRect">
                <a:avLst>
                  <a:gd name="adj" fmla="val 50000"/>
                </a:avLst>
              </a:prstGeom>
              <a:gradFill>
                <a:gsLst>
                  <a:gs pos="0">
                    <a:schemeClr val="accent1"/>
                  </a:gs>
                  <a:gs pos="100000">
                    <a:schemeClr val="accent2"/>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2CAC10A6-B62D-041E-2C0E-1559E28001C0}"/>
                  </a:ext>
                </a:extLst>
              </p:cNvPr>
              <p:cNvSpPr/>
              <p:nvPr/>
            </p:nvSpPr>
            <p:spPr>
              <a:xfrm>
                <a:off x="5434191" y="5180845"/>
                <a:ext cx="149904" cy="149904"/>
              </a:xfrm>
              <a:prstGeom prst="ellipse">
                <a:avLst/>
              </a:prstGeom>
              <a:gradFill>
                <a:gsLst>
                  <a:gs pos="0">
                    <a:schemeClr val="accent1"/>
                  </a:gs>
                  <a:gs pos="100000">
                    <a:schemeClr val="accent2"/>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82A8369A-ED95-C5FB-CDA4-B34C89DAEB44}"/>
                  </a:ext>
                </a:extLst>
              </p:cNvPr>
              <p:cNvSpPr/>
              <p:nvPr/>
            </p:nvSpPr>
            <p:spPr>
              <a:xfrm>
                <a:off x="9405647" y="5184445"/>
                <a:ext cx="1434874" cy="146304"/>
              </a:xfrm>
              <a:prstGeom prst="roundRect">
                <a:avLst>
                  <a:gd name="adj" fmla="val 50000"/>
                </a:avLst>
              </a:prstGeom>
              <a:gradFill>
                <a:gsLst>
                  <a:gs pos="0">
                    <a:schemeClr val="accent1"/>
                  </a:gs>
                  <a:gs pos="100000">
                    <a:schemeClr val="accent2"/>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8127AFD-A129-E962-4787-817A172747B3}"/>
                  </a:ext>
                </a:extLst>
              </p:cNvPr>
              <p:cNvSpPr/>
              <p:nvPr/>
            </p:nvSpPr>
            <p:spPr>
              <a:xfrm>
                <a:off x="9180791" y="5182645"/>
                <a:ext cx="149904" cy="149904"/>
              </a:xfrm>
              <a:prstGeom prst="ellipse">
                <a:avLst/>
              </a:prstGeom>
              <a:gradFill>
                <a:gsLst>
                  <a:gs pos="0">
                    <a:schemeClr val="accent1"/>
                  </a:gs>
                  <a:gs pos="100000">
                    <a:schemeClr val="accent2"/>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A1A74ED3-DBF6-4C24-B641-C1636A54A018}"/>
                </a:ext>
              </a:extLst>
            </p:cNvPr>
            <p:cNvSpPr txBox="1"/>
            <p:nvPr/>
          </p:nvSpPr>
          <p:spPr>
            <a:xfrm>
              <a:off x="1114927" y="5478624"/>
              <a:ext cx="2460435" cy="523220"/>
            </a:xfrm>
            <a:prstGeom prst="rect">
              <a:avLst/>
            </a:prstGeom>
            <a:noFill/>
          </p:spPr>
          <p:txBody>
            <a:bodyPr wrap="square" rtlCol="0">
              <a:spAutoFit/>
            </a:bodyPr>
            <a:lstStyle/>
            <a:p>
              <a:pPr algn="ctr"/>
              <a:r>
                <a:rPr lang="en-US" sz="2800" b="1" dirty="0">
                  <a:latin typeface="Segoe UI" panose="020B0502040204020203" pitchFamily="34" charset="0"/>
                  <a:ea typeface="Roboto Black" panose="02000000000000000000" pitchFamily="2" charset="0"/>
                  <a:cs typeface="Segoe UI" panose="020B0502040204020203" pitchFamily="34" charset="0"/>
                </a:rPr>
                <a:t>Honesty </a:t>
              </a:r>
              <a:r>
                <a:rPr lang="id-ID" sz="2800" b="1" dirty="0">
                  <a:latin typeface="Segoe UI" panose="020B0502040204020203" pitchFamily="34" charset="0"/>
                  <a:ea typeface="Roboto Black" panose="02000000000000000000" pitchFamily="2" charset="0"/>
                  <a:cs typeface="Segoe UI" panose="020B0502040204020203" pitchFamily="34" charset="0"/>
                </a:rPr>
                <a:t> </a:t>
              </a:r>
            </a:p>
          </p:txBody>
        </p:sp>
        <p:sp>
          <p:nvSpPr>
            <p:cNvPr id="17" name="TextBox 16">
              <a:extLst>
                <a:ext uri="{FF2B5EF4-FFF2-40B4-BE49-F238E27FC236}">
                  <a16:creationId xmlns:a16="http://schemas.microsoft.com/office/drawing/2014/main" id="{70386918-A269-693E-E1A6-191772C2162C}"/>
                </a:ext>
              </a:extLst>
            </p:cNvPr>
            <p:cNvSpPr txBox="1"/>
            <p:nvPr/>
          </p:nvSpPr>
          <p:spPr>
            <a:xfrm>
              <a:off x="4864311" y="5478624"/>
              <a:ext cx="2460435" cy="523220"/>
            </a:xfrm>
            <a:prstGeom prst="rect">
              <a:avLst/>
            </a:prstGeom>
            <a:noFill/>
          </p:spPr>
          <p:txBody>
            <a:bodyPr wrap="square" rtlCol="0">
              <a:spAutoFit/>
            </a:bodyPr>
            <a:lstStyle/>
            <a:p>
              <a:pPr algn="ctr"/>
              <a:r>
                <a:rPr lang="en-US" sz="2800" b="1" dirty="0">
                  <a:latin typeface="Segoe UI" panose="020B0502040204020203" pitchFamily="34" charset="0"/>
                  <a:ea typeface="Roboto Black" panose="02000000000000000000" pitchFamily="2" charset="0"/>
                  <a:cs typeface="Segoe UI" panose="020B0502040204020203" pitchFamily="34" charset="0"/>
                </a:rPr>
                <a:t>Integrity </a:t>
              </a:r>
              <a:endParaRPr lang="id-ID" sz="2800" b="1" dirty="0">
                <a:latin typeface="Segoe UI" panose="020B0502040204020203" pitchFamily="34" charset="0"/>
                <a:ea typeface="Roboto Black" panose="02000000000000000000" pitchFamily="2" charset="0"/>
                <a:cs typeface="Segoe UI" panose="020B0502040204020203" pitchFamily="34" charset="0"/>
              </a:endParaRPr>
            </a:p>
          </p:txBody>
        </p:sp>
        <p:sp>
          <p:nvSpPr>
            <p:cNvPr id="18" name="TextBox 17">
              <a:extLst>
                <a:ext uri="{FF2B5EF4-FFF2-40B4-BE49-F238E27FC236}">
                  <a16:creationId xmlns:a16="http://schemas.microsoft.com/office/drawing/2014/main" id="{07C06C8F-602B-D0CA-0E90-75A3B08977E4}"/>
                </a:ext>
              </a:extLst>
            </p:cNvPr>
            <p:cNvSpPr txBox="1"/>
            <p:nvPr/>
          </p:nvSpPr>
          <p:spPr>
            <a:xfrm>
              <a:off x="8615167" y="5478624"/>
              <a:ext cx="2460435" cy="523220"/>
            </a:xfrm>
            <a:prstGeom prst="rect">
              <a:avLst/>
            </a:prstGeom>
            <a:noFill/>
          </p:spPr>
          <p:txBody>
            <a:bodyPr wrap="square" rtlCol="0">
              <a:spAutoFit/>
            </a:bodyPr>
            <a:lstStyle/>
            <a:p>
              <a:pPr algn="ctr"/>
              <a:r>
                <a:rPr lang="en-US" sz="2800" b="1" dirty="0">
                  <a:latin typeface="Segoe UI" panose="020B0502040204020203" pitchFamily="34" charset="0"/>
                  <a:ea typeface="Roboto Black" panose="02000000000000000000" pitchFamily="2" charset="0"/>
                  <a:cs typeface="Segoe UI" panose="020B0502040204020203" pitchFamily="34" charset="0"/>
                </a:rPr>
                <a:t>Respect </a:t>
              </a:r>
              <a:endParaRPr lang="id-ID" sz="2800" b="1" dirty="0">
                <a:latin typeface="Segoe UI" panose="020B0502040204020203" pitchFamily="34" charset="0"/>
                <a:ea typeface="Roboto Black" panose="02000000000000000000" pitchFamily="2" charset="0"/>
                <a:cs typeface="Segoe UI" panose="020B0502040204020203" pitchFamily="34" charset="0"/>
              </a:endParaRPr>
            </a:p>
          </p:txBody>
        </p:sp>
      </p:grpSp>
      <p:pic>
        <p:nvPicPr>
          <p:cNvPr id="25" name="Picture 24">
            <a:extLst>
              <a:ext uri="{FF2B5EF4-FFF2-40B4-BE49-F238E27FC236}">
                <a16:creationId xmlns:a16="http://schemas.microsoft.com/office/drawing/2014/main" id="{D0C265EC-2697-6F05-4899-5993290E7282}"/>
              </a:ext>
            </a:extLst>
          </p:cNvPr>
          <p:cNvPicPr>
            <a:picLocks noChangeAspect="1"/>
          </p:cNvPicPr>
          <p:nvPr userDrawn="1"/>
        </p:nvPicPr>
        <p:blipFill>
          <a:blip r:embed="rId4"/>
          <a:srcRect l="28025" t="27484" r="28225" b="26689"/>
          <a:stretch/>
        </p:blipFill>
        <p:spPr>
          <a:xfrm>
            <a:off x="1942769" y="3470693"/>
            <a:ext cx="804749" cy="771097"/>
          </a:xfrm>
          <a:prstGeom prst="rect">
            <a:avLst/>
          </a:prstGeom>
        </p:spPr>
      </p:pic>
      <p:pic>
        <p:nvPicPr>
          <p:cNvPr id="26" name="Picture 25">
            <a:extLst>
              <a:ext uri="{FF2B5EF4-FFF2-40B4-BE49-F238E27FC236}">
                <a16:creationId xmlns:a16="http://schemas.microsoft.com/office/drawing/2014/main" id="{80C6155A-928C-4D24-9F41-0C2019838CE5}"/>
              </a:ext>
            </a:extLst>
          </p:cNvPr>
          <p:cNvPicPr>
            <a:picLocks noChangeAspect="1"/>
          </p:cNvPicPr>
          <p:nvPr userDrawn="1"/>
        </p:nvPicPr>
        <p:blipFill>
          <a:blip r:embed="rId5"/>
          <a:srcRect l="27047" t="30435" r="26504" b="25466"/>
          <a:stretch/>
        </p:blipFill>
        <p:spPr>
          <a:xfrm>
            <a:off x="5637520" y="3470693"/>
            <a:ext cx="887847" cy="771097"/>
          </a:xfrm>
          <a:prstGeom prst="rect">
            <a:avLst/>
          </a:prstGeom>
        </p:spPr>
      </p:pic>
      <p:pic>
        <p:nvPicPr>
          <p:cNvPr id="27" name="Picture 26">
            <a:extLst>
              <a:ext uri="{FF2B5EF4-FFF2-40B4-BE49-F238E27FC236}">
                <a16:creationId xmlns:a16="http://schemas.microsoft.com/office/drawing/2014/main" id="{BF452170-B645-822F-56D9-B389A5C780BF}"/>
              </a:ext>
            </a:extLst>
          </p:cNvPr>
          <p:cNvPicPr>
            <a:picLocks noChangeAspect="1"/>
          </p:cNvPicPr>
          <p:nvPr userDrawn="1"/>
        </p:nvPicPr>
        <p:blipFill>
          <a:blip r:embed="rId6"/>
          <a:srcRect l="28342" t="26203" r="32696" b="27174"/>
          <a:stretch/>
        </p:blipFill>
        <p:spPr>
          <a:xfrm>
            <a:off x="9460172" y="3470693"/>
            <a:ext cx="770426" cy="843331"/>
          </a:xfrm>
          <a:prstGeom prst="rect">
            <a:avLst/>
          </a:prstGeom>
        </p:spPr>
      </p:pic>
      <p:sp>
        <p:nvSpPr>
          <p:cNvPr id="2" name="Slide Number Placeholder 1">
            <a:extLst>
              <a:ext uri="{FF2B5EF4-FFF2-40B4-BE49-F238E27FC236}">
                <a16:creationId xmlns:a16="http://schemas.microsoft.com/office/drawing/2014/main" id="{46B90DC7-9E23-B921-D011-3A6F02D7D1DB}"/>
              </a:ext>
            </a:extLst>
          </p:cNvPr>
          <p:cNvSpPr>
            <a:spLocks noGrp="1"/>
          </p:cNvSpPr>
          <p:nvPr>
            <p:ph type="sldNum" sz="quarter" idx="10"/>
          </p:nvPr>
        </p:nvSpPr>
        <p:spPr/>
        <p:txBody>
          <a:bodyPr/>
          <a:lstStyle/>
          <a:p>
            <a:fld id="{F4258245-48BB-4907-851C-CFC557F37E26}" type="slidenum">
              <a:rPr lang="en-US" smtClean="0"/>
              <a:pPr/>
              <a:t>‹#›</a:t>
            </a:fld>
            <a:endParaRPr lang="en-US"/>
          </a:p>
        </p:txBody>
      </p:sp>
    </p:spTree>
    <p:extLst>
      <p:ext uri="{BB962C8B-B14F-4D97-AF65-F5344CB8AC3E}">
        <p14:creationId xmlns:p14="http://schemas.microsoft.com/office/powerpoint/2010/main" val="2435765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bout PDO">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AF46B878-DDFA-5B9B-9602-68CC89A7EF48}"/>
              </a:ext>
            </a:extLst>
          </p:cNvPr>
          <p:cNvPicPr>
            <a:picLocks noChangeAspect="1"/>
          </p:cNvPicPr>
          <p:nvPr userDrawn="1"/>
        </p:nvPicPr>
        <p:blipFill>
          <a:blip r:embed="rId2"/>
          <a:srcRect b="16976"/>
          <a:stretch/>
        </p:blipFill>
        <p:spPr>
          <a:xfrm>
            <a:off x="4735946" y="3967843"/>
            <a:ext cx="7456054" cy="2890157"/>
          </a:xfrm>
          <a:prstGeom prst="rect">
            <a:avLst/>
          </a:prstGeom>
        </p:spPr>
      </p:pic>
      <p:sp>
        <p:nvSpPr>
          <p:cNvPr id="32" name="Rectangle: Rounded Corners 31">
            <a:extLst>
              <a:ext uri="{FF2B5EF4-FFF2-40B4-BE49-F238E27FC236}">
                <a16:creationId xmlns:a16="http://schemas.microsoft.com/office/drawing/2014/main" id="{B0C89F0A-B68D-9B0D-52F9-77D24C323ECD}"/>
              </a:ext>
            </a:extLst>
          </p:cNvPr>
          <p:cNvSpPr/>
          <p:nvPr userDrawn="1"/>
        </p:nvSpPr>
        <p:spPr>
          <a:xfrm>
            <a:off x="5900468" y="1069088"/>
            <a:ext cx="5745398" cy="5279954"/>
          </a:xfrm>
          <a:prstGeom prst="roundRect">
            <a:avLst>
              <a:gd name="adj" fmla="val 3005"/>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Connector 32">
            <a:extLst>
              <a:ext uri="{FF2B5EF4-FFF2-40B4-BE49-F238E27FC236}">
                <a16:creationId xmlns:a16="http://schemas.microsoft.com/office/drawing/2014/main" id="{739FD61E-223F-CAB7-0813-D9E00E911980}"/>
              </a:ext>
            </a:extLst>
          </p:cNvPr>
          <p:cNvCxnSpPr>
            <a:cxnSpLocks/>
          </p:cNvCxnSpPr>
          <p:nvPr userDrawn="1"/>
        </p:nvCxnSpPr>
        <p:spPr>
          <a:xfrm>
            <a:off x="7233531" y="4413691"/>
            <a:ext cx="382033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34" name="Text Placeholder 2">
            <a:extLst>
              <a:ext uri="{FF2B5EF4-FFF2-40B4-BE49-F238E27FC236}">
                <a16:creationId xmlns:a16="http://schemas.microsoft.com/office/drawing/2014/main" id="{0D104088-B8CB-C38E-9688-F0C38326CC09}"/>
              </a:ext>
            </a:extLst>
          </p:cNvPr>
          <p:cNvSpPr txBox="1">
            <a:spLocks/>
          </p:cNvSpPr>
          <p:nvPr userDrawn="1"/>
        </p:nvSpPr>
        <p:spPr>
          <a:xfrm>
            <a:off x="450884" y="1769382"/>
            <a:ext cx="4816028" cy="277093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50000"/>
              </a:lnSpc>
              <a:buNone/>
            </a:pPr>
            <a:r>
              <a:rPr lang="en-US" sz="1600" b="1" dirty="0">
                <a:latin typeface="Open Sans" panose="020B0606030504020204" pitchFamily="34" charset="0"/>
                <a:ea typeface="Open Sans" panose="020B0606030504020204" pitchFamily="34" charset="0"/>
                <a:cs typeface="Open Sans" panose="020B0606030504020204" pitchFamily="34" charset="0"/>
              </a:rPr>
              <a:t>Petroleum Development Oman (PDO) </a:t>
            </a:r>
            <a:r>
              <a:rPr lang="en-US" sz="1600" dirty="0">
                <a:latin typeface="Open Sans" panose="020B0606030504020204" pitchFamily="34" charset="0"/>
                <a:ea typeface="Open Sans" panose="020B0606030504020204" pitchFamily="34" charset="0"/>
                <a:cs typeface="Open Sans" panose="020B0606030504020204" pitchFamily="34" charset="0"/>
              </a:rPr>
              <a:t>is the leading exploration and production company in the Sultanate of Oman. We deliver the majority of the country's crude oil production and natural gas supply, but above all we focus on delivering excellence, growth and sustainable value creation within and well beyond our industry.</a:t>
            </a:r>
          </a:p>
        </p:txBody>
      </p:sp>
      <p:sp>
        <p:nvSpPr>
          <p:cNvPr id="35" name="TextBox 34">
            <a:extLst>
              <a:ext uri="{FF2B5EF4-FFF2-40B4-BE49-F238E27FC236}">
                <a16:creationId xmlns:a16="http://schemas.microsoft.com/office/drawing/2014/main" id="{91D23C78-2EDB-6892-9C90-51F140A9DA26}"/>
              </a:ext>
            </a:extLst>
          </p:cNvPr>
          <p:cNvSpPr txBox="1"/>
          <p:nvPr userDrawn="1"/>
        </p:nvSpPr>
        <p:spPr>
          <a:xfrm>
            <a:off x="7259205" y="2336826"/>
            <a:ext cx="2192560" cy="400110"/>
          </a:xfrm>
          <a:prstGeom prst="rect">
            <a:avLst/>
          </a:prstGeom>
          <a:noFill/>
        </p:spPr>
        <p:txBody>
          <a:bodyPr wrap="square" rtlCol="0" anchor="ctr">
            <a:spAutoFit/>
          </a:bodyPr>
          <a:lstStyle/>
          <a:p>
            <a:pPr algn="l"/>
            <a:r>
              <a:rPr lang="en-US" sz="2000" b="1" dirty="0">
                <a:solidFill>
                  <a:schemeClr val="accent1"/>
                </a:solidFill>
                <a:latin typeface="+mj-lt"/>
              </a:rPr>
              <a:t>EDO </a:t>
            </a:r>
          </a:p>
        </p:txBody>
      </p:sp>
      <p:sp>
        <p:nvSpPr>
          <p:cNvPr id="36" name="TextBox 35">
            <a:extLst>
              <a:ext uri="{FF2B5EF4-FFF2-40B4-BE49-F238E27FC236}">
                <a16:creationId xmlns:a16="http://schemas.microsoft.com/office/drawing/2014/main" id="{E0BD54FD-FC46-40AA-CB66-FAC51DD17B7B}"/>
              </a:ext>
            </a:extLst>
          </p:cNvPr>
          <p:cNvSpPr txBox="1"/>
          <p:nvPr userDrawn="1"/>
        </p:nvSpPr>
        <p:spPr>
          <a:xfrm>
            <a:off x="6128441" y="2694601"/>
            <a:ext cx="2119633" cy="554126"/>
          </a:xfrm>
          <a:prstGeom prst="rect">
            <a:avLst/>
          </a:prstGeom>
          <a:noFill/>
        </p:spPr>
        <p:txBody>
          <a:bodyPr wrap="square" rtlCol="0">
            <a:spAutoFit/>
          </a:bodyPr>
          <a:lstStyle/>
          <a:p>
            <a:pPr>
              <a:lnSpc>
                <a:spcPct val="150000"/>
              </a:lnSpc>
            </a:pPr>
            <a:r>
              <a:rPr lang="en-US" sz="1050" dirty="0">
                <a:solidFill>
                  <a:schemeClr val="bg2">
                    <a:lumMod val="50000"/>
                  </a:schemeClr>
                </a:solidFill>
                <a:latin typeface="Poppins" pitchFamily="2" charset="77"/>
                <a:cs typeface="Poppins" pitchFamily="2" charset="77"/>
              </a:rPr>
              <a:t>(Representing </a:t>
            </a:r>
          </a:p>
          <a:p>
            <a:pPr>
              <a:lnSpc>
                <a:spcPct val="150000"/>
              </a:lnSpc>
            </a:pPr>
            <a:r>
              <a:rPr lang="en-US" sz="1050" dirty="0">
                <a:solidFill>
                  <a:schemeClr val="bg2">
                    <a:lumMod val="50000"/>
                  </a:schemeClr>
                </a:solidFill>
                <a:latin typeface="Poppins" pitchFamily="2" charset="77"/>
                <a:cs typeface="Poppins" pitchFamily="2" charset="77"/>
              </a:rPr>
              <a:t>The Government of Oman) </a:t>
            </a:r>
            <a:endParaRPr lang="en-US" sz="1050" dirty="0">
              <a:solidFill>
                <a:schemeClr val="bg2">
                  <a:lumMod val="50000"/>
                </a:schemeClr>
              </a:solidFill>
            </a:endParaRPr>
          </a:p>
        </p:txBody>
      </p:sp>
      <p:sp>
        <p:nvSpPr>
          <p:cNvPr id="37" name="TextBox 36">
            <a:extLst>
              <a:ext uri="{FF2B5EF4-FFF2-40B4-BE49-F238E27FC236}">
                <a16:creationId xmlns:a16="http://schemas.microsoft.com/office/drawing/2014/main" id="{DC3BAD43-9BFF-4F5C-7ACE-FB2F5365B334}"/>
              </a:ext>
            </a:extLst>
          </p:cNvPr>
          <p:cNvSpPr txBox="1"/>
          <p:nvPr userDrawn="1"/>
        </p:nvSpPr>
        <p:spPr>
          <a:xfrm>
            <a:off x="10269133" y="2325349"/>
            <a:ext cx="2192560" cy="400110"/>
          </a:xfrm>
          <a:prstGeom prst="rect">
            <a:avLst/>
          </a:prstGeom>
          <a:noFill/>
        </p:spPr>
        <p:txBody>
          <a:bodyPr wrap="square" rtlCol="0" anchor="ctr">
            <a:spAutoFit/>
          </a:bodyPr>
          <a:lstStyle/>
          <a:p>
            <a:pPr algn="l"/>
            <a:r>
              <a:rPr lang="en-US" sz="2000" b="1" dirty="0">
                <a:solidFill>
                  <a:schemeClr val="accent1"/>
                </a:solidFill>
                <a:latin typeface="+mj-lt"/>
              </a:rPr>
              <a:t>Shell</a:t>
            </a:r>
          </a:p>
        </p:txBody>
      </p:sp>
      <p:sp>
        <p:nvSpPr>
          <p:cNvPr id="38" name="TextBox 37">
            <a:extLst>
              <a:ext uri="{FF2B5EF4-FFF2-40B4-BE49-F238E27FC236}">
                <a16:creationId xmlns:a16="http://schemas.microsoft.com/office/drawing/2014/main" id="{559DB1F9-8254-F1A3-7A79-7619E66DE871}"/>
              </a:ext>
            </a:extLst>
          </p:cNvPr>
          <p:cNvSpPr txBox="1"/>
          <p:nvPr userDrawn="1"/>
        </p:nvSpPr>
        <p:spPr>
          <a:xfrm>
            <a:off x="7259205" y="3375667"/>
            <a:ext cx="2192560" cy="400110"/>
          </a:xfrm>
          <a:prstGeom prst="rect">
            <a:avLst/>
          </a:prstGeom>
          <a:noFill/>
        </p:spPr>
        <p:txBody>
          <a:bodyPr wrap="square" rtlCol="0" anchor="ctr">
            <a:spAutoFit/>
          </a:bodyPr>
          <a:lstStyle/>
          <a:p>
            <a:pPr algn="l"/>
            <a:r>
              <a:rPr lang="en-US" sz="2000" b="1" dirty="0">
                <a:solidFill>
                  <a:schemeClr val="accent1"/>
                </a:solidFill>
                <a:latin typeface="+mj-lt"/>
              </a:rPr>
              <a:t>TotalEnergies </a:t>
            </a:r>
          </a:p>
        </p:txBody>
      </p:sp>
      <p:sp>
        <p:nvSpPr>
          <p:cNvPr id="39" name="TextBox 38">
            <a:extLst>
              <a:ext uri="{FF2B5EF4-FFF2-40B4-BE49-F238E27FC236}">
                <a16:creationId xmlns:a16="http://schemas.microsoft.com/office/drawing/2014/main" id="{549573A3-5C5B-81DC-075D-E61232DCF015}"/>
              </a:ext>
            </a:extLst>
          </p:cNvPr>
          <p:cNvSpPr txBox="1"/>
          <p:nvPr userDrawn="1"/>
        </p:nvSpPr>
        <p:spPr>
          <a:xfrm>
            <a:off x="10269133" y="3380998"/>
            <a:ext cx="2192560" cy="400110"/>
          </a:xfrm>
          <a:prstGeom prst="rect">
            <a:avLst/>
          </a:prstGeom>
          <a:noFill/>
        </p:spPr>
        <p:txBody>
          <a:bodyPr wrap="square" rtlCol="0" anchor="ctr">
            <a:spAutoFit/>
          </a:bodyPr>
          <a:lstStyle/>
          <a:p>
            <a:pPr algn="l"/>
            <a:r>
              <a:rPr lang="en-US" sz="2000" b="1" dirty="0">
                <a:solidFill>
                  <a:schemeClr val="accent1"/>
                </a:solidFill>
                <a:latin typeface="+mj-lt"/>
              </a:rPr>
              <a:t>PTTEP </a:t>
            </a:r>
          </a:p>
        </p:txBody>
      </p:sp>
      <p:cxnSp>
        <p:nvCxnSpPr>
          <p:cNvPr id="40" name="Straight Connector 39">
            <a:extLst>
              <a:ext uri="{FF2B5EF4-FFF2-40B4-BE49-F238E27FC236}">
                <a16:creationId xmlns:a16="http://schemas.microsoft.com/office/drawing/2014/main" id="{B698D485-E460-CDBB-896D-1F7C0D6B05D4}"/>
              </a:ext>
            </a:extLst>
          </p:cNvPr>
          <p:cNvCxnSpPr>
            <a:cxnSpLocks/>
          </p:cNvCxnSpPr>
          <p:nvPr userDrawn="1"/>
        </p:nvCxnSpPr>
        <p:spPr>
          <a:xfrm>
            <a:off x="7151449" y="2004323"/>
            <a:ext cx="382033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41" name="Rectangle: Rounded Corners 40">
            <a:extLst>
              <a:ext uri="{FF2B5EF4-FFF2-40B4-BE49-F238E27FC236}">
                <a16:creationId xmlns:a16="http://schemas.microsoft.com/office/drawing/2014/main" id="{D4E5FF14-0EDA-137B-D1EE-7D9DCD3FFC31}"/>
              </a:ext>
            </a:extLst>
          </p:cNvPr>
          <p:cNvSpPr/>
          <p:nvPr userDrawn="1"/>
        </p:nvSpPr>
        <p:spPr>
          <a:xfrm>
            <a:off x="6128443" y="1865808"/>
            <a:ext cx="1130762" cy="316234"/>
          </a:xfrm>
          <a:prstGeom prst="roundRect">
            <a:avLst>
              <a:gd name="adj" fmla="val 24658"/>
            </a:avLst>
          </a:prstGeom>
          <a:gradFill>
            <a:gsLst>
              <a:gs pos="0">
                <a:schemeClr val="accent1"/>
              </a:gs>
              <a:gs pos="100000">
                <a:schemeClr val="accent2"/>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Segoe UI" panose="020B0502040204020203" pitchFamily="34" charset="0"/>
                <a:cs typeface="Segoe UI" panose="020B0502040204020203" pitchFamily="34" charset="0"/>
              </a:rPr>
              <a:t>Oil</a:t>
            </a:r>
            <a:r>
              <a:rPr lang="en-US" dirty="0"/>
              <a:t> </a:t>
            </a:r>
          </a:p>
        </p:txBody>
      </p:sp>
      <p:sp>
        <p:nvSpPr>
          <p:cNvPr id="42" name="TextBox 41">
            <a:extLst>
              <a:ext uri="{FF2B5EF4-FFF2-40B4-BE49-F238E27FC236}">
                <a16:creationId xmlns:a16="http://schemas.microsoft.com/office/drawing/2014/main" id="{9332CE1F-B773-5981-21AE-CD60485DDD95}"/>
              </a:ext>
            </a:extLst>
          </p:cNvPr>
          <p:cNvSpPr txBox="1"/>
          <p:nvPr userDrawn="1"/>
        </p:nvSpPr>
        <p:spPr>
          <a:xfrm>
            <a:off x="6578379" y="2367778"/>
            <a:ext cx="725672" cy="369332"/>
          </a:xfrm>
          <a:prstGeom prst="rect">
            <a:avLst/>
          </a:prstGeom>
          <a:noFill/>
        </p:spPr>
        <p:txBody>
          <a:bodyPr wrap="square">
            <a:spAutoFit/>
          </a:bodyPr>
          <a:lstStyle/>
          <a:p>
            <a:pPr algn="ctr"/>
            <a:r>
              <a:rPr lang="en-OM" sz="1800" b="1" dirty="0">
                <a:solidFill>
                  <a:schemeClr val="tx1">
                    <a:lumMod val="75000"/>
                    <a:lumOff val="25000"/>
                  </a:schemeClr>
                </a:solidFill>
                <a:latin typeface="Segoe UI" panose="020B0502040204020203" pitchFamily="34" charset="0"/>
                <a:cs typeface="Segoe UI" panose="020B0502040204020203" pitchFamily="34" charset="0"/>
              </a:rPr>
              <a:t>60%</a:t>
            </a:r>
          </a:p>
        </p:txBody>
      </p:sp>
      <p:sp>
        <p:nvSpPr>
          <p:cNvPr id="43" name="Rectangle: Rounded Corners 42">
            <a:extLst>
              <a:ext uri="{FF2B5EF4-FFF2-40B4-BE49-F238E27FC236}">
                <a16:creationId xmlns:a16="http://schemas.microsoft.com/office/drawing/2014/main" id="{EACD324D-E8B4-4325-0A00-4CAE56844776}"/>
              </a:ext>
            </a:extLst>
          </p:cNvPr>
          <p:cNvSpPr/>
          <p:nvPr userDrawn="1"/>
        </p:nvSpPr>
        <p:spPr>
          <a:xfrm>
            <a:off x="6128443" y="2367778"/>
            <a:ext cx="1130762" cy="315252"/>
          </a:xfrm>
          <a:prstGeom prst="roundRect">
            <a:avLst>
              <a:gd name="adj" fmla="val 24658"/>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ysClr val="windowText" lastClr="000000"/>
                </a:solidFill>
                <a:latin typeface="Segoe UI" panose="020B0502040204020203" pitchFamily="34" charset="0"/>
                <a:cs typeface="Segoe UI" panose="020B0502040204020203" pitchFamily="34" charset="0"/>
              </a:rPr>
              <a:t>60%</a:t>
            </a:r>
            <a:r>
              <a:rPr lang="en-US" dirty="0">
                <a:solidFill>
                  <a:sysClr val="windowText" lastClr="000000"/>
                </a:solidFill>
              </a:rPr>
              <a:t> </a:t>
            </a:r>
          </a:p>
        </p:txBody>
      </p:sp>
      <p:sp>
        <p:nvSpPr>
          <p:cNvPr id="44" name="Rectangle: Rounded Corners 43">
            <a:extLst>
              <a:ext uri="{FF2B5EF4-FFF2-40B4-BE49-F238E27FC236}">
                <a16:creationId xmlns:a16="http://schemas.microsoft.com/office/drawing/2014/main" id="{EC75071F-7086-3A33-6FDD-9D7E33CFF93E}"/>
              </a:ext>
            </a:extLst>
          </p:cNvPr>
          <p:cNvSpPr/>
          <p:nvPr userDrawn="1"/>
        </p:nvSpPr>
        <p:spPr>
          <a:xfrm>
            <a:off x="9168439" y="2380217"/>
            <a:ext cx="1105088" cy="315252"/>
          </a:xfrm>
          <a:prstGeom prst="roundRect">
            <a:avLst>
              <a:gd name="adj" fmla="val 24658"/>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ysClr val="windowText" lastClr="000000"/>
                </a:solidFill>
                <a:latin typeface="Segoe UI" panose="020B0502040204020203" pitchFamily="34" charset="0"/>
                <a:cs typeface="Segoe UI" panose="020B0502040204020203" pitchFamily="34" charset="0"/>
              </a:rPr>
              <a:t>34%</a:t>
            </a:r>
            <a:r>
              <a:rPr lang="en-US" dirty="0">
                <a:solidFill>
                  <a:sysClr val="windowText" lastClr="000000"/>
                </a:solidFill>
              </a:rPr>
              <a:t> </a:t>
            </a:r>
          </a:p>
        </p:txBody>
      </p:sp>
      <p:sp>
        <p:nvSpPr>
          <p:cNvPr id="45" name="Rectangle: Rounded Corners 44">
            <a:extLst>
              <a:ext uri="{FF2B5EF4-FFF2-40B4-BE49-F238E27FC236}">
                <a16:creationId xmlns:a16="http://schemas.microsoft.com/office/drawing/2014/main" id="{B03FB3FF-9612-EFB7-83AD-CA50C6F2499D}"/>
              </a:ext>
            </a:extLst>
          </p:cNvPr>
          <p:cNvSpPr/>
          <p:nvPr userDrawn="1"/>
        </p:nvSpPr>
        <p:spPr>
          <a:xfrm>
            <a:off x="6128441" y="3430363"/>
            <a:ext cx="1130764" cy="315252"/>
          </a:xfrm>
          <a:prstGeom prst="roundRect">
            <a:avLst>
              <a:gd name="adj" fmla="val 24658"/>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ysClr val="windowText" lastClr="000000"/>
                </a:solidFill>
                <a:latin typeface="Segoe UI" panose="020B0502040204020203" pitchFamily="34" charset="0"/>
                <a:cs typeface="Segoe UI" panose="020B0502040204020203" pitchFamily="34" charset="0"/>
              </a:rPr>
              <a:t>4%</a:t>
            </a:r>
            <a:r>
              <a:rPr lang="en-US" dirty="0">
                <a:solidFill>
                  <a:sysClr val="windowText" lastClr="000000"/>
                </a:solidFill>
              </a:rPr>
              <a:t> </a:t>
            </a:r>
          </a:p>
        </p:txBody>
      </p:sp>
      <p:sp>
        <p:nvSpPr>
          <p:cNvPr id="46" name="Rectangle: Rounded Corners 45">
            <a:extLst>
              <a:ext uri="{FF2B5EF4-FFF2-40B4-BE49-F238E27FC236}">
                <a16:creationId xmlns:a16="http://schemas.microsoft.com/office/drawing/2014/main" id="{4142DEC5-61C3-83C3-20D4-4F062651BC77}"/>
              </a:ext>
            </a:extLst>
          </p:cNvPr>
          <p:cNvSpPr/>
          <p:nvPr userDrawn="1"/>
        </p:nvSpPr>
        <p:spPr>
          <a:xfrm>
            <a:off x="9164045" y="3430363"/>
            <a:ext cx="1105088" cy="315252"/>
          </a:xfrm>
          <a:prstGeom prst="roundRect">
            <a:avLst>
              <a:gd name="adj" fmla="val 24658"/>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ysClr val="windowText" lastClr="000000"/>
                </a:solidFill>
                <a:latin typeface="Segoe UI" panose="020B0502040204020203" pitchFamily="34" charset="0"/>
                <a:cs typeface="Segoe UI" panose="020B0502040204020203" pitchFamily="34" charset="0"/>
              </a:rPr>
              <a:t>2%</a:t>
            </a:r>
            <a:r>
              <a:rPr lang="en-US" dirty="0">
                <a:solidFill>
                  <a:sysClr val="windowText" lastClr="000000"/>
                </a:solidFill>
              </a:rPr>
              <a:t> </a:t>
            </a:r>
          </a:p>
        </p:txBody>
      </p:sp>
      <p:sp>
        <p:nvSpPr>
          <p:cNvPr id="47" name="TextBox 46">
            <a:extLst>
              <a:ext uri="{FF2B5EF4-FFF2-40B4-BE49-F238E27FC236}">
                <a16:creationId xmlns:a16="http://schemas.microsoft.com/office/drawing/2014/main" id="{3978D882-7FEA-C7BE-3BD8-479C0630739A}"/>
              </a:ext>
            </a:extLst>
          </p:cNvPr>
          <p:cNvSpPr txBox="1"/>
          <p:nvPr userDrawn="1"/>
        </p:nvSpPr>
        <p:spPr>
          <a:xfrm>
            <a:off x="6546943" y="4783199"/>
            <a:ext cx="2192560" cy="400110"/>
          </a:xfrm>
          <a:prstGeom prst="rect">
            <a:avLst/>
          </a:prstGeom>
          <a:noFill/>
        </p:spPr>
        <p:txBody>
          <a:bodyPr wrap="square" rtlCol="0" anchor="ctr">
            <a:spAutoFit/>
          </a:bodyPr>
          <a:lstStyle/>
          <a:p>
            <a:pPr algn="ctr"/>
            <a:r>
              <a:rPr lang="en-US" sz="2000" b="1" dirty="0">
                <a:solidFill>
                  <a:schemeClr val="accent1"/>
                </a:solidFill>
                <a:latin typeface="+mj-lt"/>
              </a:rPr>
              <a:t>EDO </a:t>
            </a:r>
          </a:p>
        </p:txBody>
      </p:sp>
      <p:sp>
        <p:nvSpPr>
          <p:cNvPr id="48" name="TextBox 47">
            <a:extLst>
              <a:ext uri="{FF2B5EF4-FFF2-40B4-BE49-F238E27FC236}">
                <a16:creationId xmlns:a16="http://schemas.microsoft.com/office/drawing/2014/main" id="{82029E18-BBA5-646C-C8A6-BF7A79AD3278}"/>
              </a:ext>
            </a:extLst>
          </p:cNvPr>
          <p:cNvSpPr txBox="1"/>
          <p:nvPr userDrawn="1"/>
        </p:nvSpPr>
        <p:spPr>
          <a:xfrm>
            <a:off x="7966897" y="4787163"/>
            <a:ext cx="5470290" cy="311752"/>
          </a:xfrm>
          <a:prstGeom prst="rect">
            <a:avLst/>
          </a:prstGeom>
          <a:noFill/>
        </p:spPr>
        <p:txBody>
          <a:bodyPr wrap="square" rtlCol="0">
            <a:spAutoFit/>
          </a:bodyPr>
          <a:lstStyle/>
          <a:p>
            <a:pPr>
              <a:lnSpc>
                <a:spcPct val="150000"/>
              </a:lnSpc>
            </a:pPr>
            <a:r>
              <a:rPr lang="en-US" sz="1050" dirty="0">
                <a:solidFill>
                  <a:schemeClr val="bg2">
                    <a:lumMod val="50000"/>
                  </a:schemeClr>
                </a:solidFill>
                <a:latin typeface="Poppins" pitchFamily="2" charset="77"/>
                <a:cs typeface="Poppins" pitchFamily="2" charset="77"/>
              </a:rPr>
              <a:t>(Representing The Government of Oman) </a:t>
            </a:r>
            <a:endParaRPr lang="en-US" sz="1050" dirty="0">
              <a:solidFill>
                <a:schemeClr val="bg2">
                  <a:lumMod val="50000"/>
                </a:schemeClr>
              </a:solidFill>
            </a:endParaRPr>
          </a:p>
        </p:txBody>
      </p:sp>
      <p:sp>
        <p:nvSpPr>
          <p:cNvPr id="49" name="Rectangle: Rounded Corners 48">
            <a:extLst>
              <a:ext uri="{FF2B5EF4-FFF2-40B4-BE49-F238E27FC236}">
                <a16:creationId xmlns:a16="http://schemas.microsoft.com/office/drawing/2014/main" id="{88BCDA59-4ED8-4F15-71E8-F8CB0D58C5D5}"/>
              </a:ext>
            </a:extLst>
          </p:cNvPr>
          <p:cNvSpPr/>
          <p:nvPr userDrawn="1"/>
        </p:nvSpPr>
        <p:spPr>
          <a:xfrm>
            <a:off x="6128443" y="4275881"/>
            <a:ext cx="1130762" cy="315252"/>
          </a:xfrm>
          <a:prstGeom prst="roundRect">
            <a:avLst>
              <a:gd name="adj" fmla="val 24658"/>
            </a:avLst>
          </a:prstGeom>
          <a:gradFill>
            <a:gsLst>
              <a:gs pos="0">
                <a:schemeClr val="accent1"/>
              </a:gs>
              <a:gs pos="100000">
                <a:schemeClr val="accent2"/>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Segoe UI" panose="020B0502040204020203" pitchFamily="34" charset="0"/>
                <a:cs typeface="Segoe UI" panose="020B0502040204020203" pitchFamily="34" charset="0"/>
              </a:rPr>
              <a:t>Gas</a:t>
            </a:r>
            <a:r>
              <a:rPr lang="en-US" dirty="0"/>
              <a:t> </a:t>
            </a:r>
          </a:p>
        </p:txBody>
      </p:sp>
      <p:sp>
        <p:nvSpPr>
          <p:cNvPr id="50" name="TextBox 49">
            <a:extLst>
              <a:ext uri="{FF2B5EF4-FFF2-40B4-BE49-F238E27FC236}">
                <a16:creationId xmlns:a16="http://schemas.microsoft.com/office/drawing/2014/main" id="{C9F27CAD-C406-0FEC-E0F4-E2718DDBB92D}"/>
              </a:ext>
            </a:extLst>
          </p:cNvPr>
          <p:cNvSpPr txBox="1"/>
          <p:nvPr userDrawn="1"/>
        </p:nvSpPr>
        <p:spPr>
          <a:xfrm>
            <a:off x="6578379" y="4813977"/>
            <a:ext cx="725672" cy="369332"/>
          </a:xfrm>
          <a:prstGeom prst="rect">
            <a:avLst/>
          </a:prstGeom>
          <a:noFill/>
        </p:spPr>
        <p:txBody>
          <a:bodyPr wrap="square">
            <a:spAutoFit/>
          </a:bodyPr>
          <a:lstStyle/>
          <a:p>
            <a:pPr algn="ctr"/>
            <a:r>
              <a:rPr lang="en-OM" sz="1800" b="1" dirty="0">
                <a:solidFill>
                  <a:schemeClr val="tx1">
                    <a:lumMod val="75000"/>
                    <a:lumOff val="25000"/>
                  </a:schemeClr>
                </a:solidFill>
                <a:latin typeface="Segoe UI" panose="020B0502040204020203" pitchFamily="34" charset="0"/>
                <a:cs typeface="Segoe UI" panose="020B0502040204020203" pitchFamily="34" charset="0"/>
              </a:rPr>
              <a:t>60%</a:t>
            </a:r>
          </a:p>
        </p:txBody>
      </p:sp>
      <p:sp>
        <p:nvSpPr>
          <p:cNvPr id="51" name="Rectangle: Rounded Corners 50">
            <a:extLst>
              <a:ext uri="{FF2B5EF4-FFF2-40B4-BE49-F238E27FC236}">
                <a16:creationId xmlns:a16="http://schemas.microsoft.com/office/drawing/2014/main" id="{A6E268C6-EA4E-87DA-6BED-A99B9B7FEE90}"/>
              </a:ext>
            </a:extLst>
          </p:cNvPr>
          <p:cNvSpPr/>
          <p:nvPr userDrawn="1"/>
        </p:nvSpPr>
        <p:spPr>
          <a:xfrm>
            <a:off x="6128443" y="4813977"/>
            <a:ext cx="1130762" cy="315252"/>
          </a:xfrm>
          <a:prstGeom prst="roundRect">
            <a:avLst>
              <a:gd name="adj" fmla="val 24658"/>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ysClr val="windowText" lastClr="000000"/>
                </a:solidFill>
                <a:latin typeface="Segoe UI" panose="020B0502040204020203" pitchFamily="34" charset="0"/>
                <a:cs typeface="Segoe UI" panose="020B0502040204020203" pitchFamily="34" charset="0"/>
              </a:rPr>
              <a:t>100%</a:t>
            </a:r>
            <a:endParaRPr lang="en-US" dirty="0">
              <a:solidFill>
                <a:sysClr val="windowText" lastClr="000000"/>
              </a:solidFill>
            </a:endParaRPr>
          </a:p>
        </p:txBody>
      </p:sp>
      <p:sp>
        <p:nvSpPr>
          <p:cNvPr id="52" name="TextBox 51">
            <a:extLst>
              <a:ext uri="{FF2B5EF4-FFF2-40B4-BE49-F238E27FC236}">
                <a16:creationId xmlns:a16="http://schemas.microsoft.com/office/drawing/2014/main" id="{E86D0860-CACB-E76A-1CDD-6B97C394423C}"/>
              </a:ext>
            </a:extLst>
          </p:cNvPr>
          <p:cNvSpPr txBox="1"/>
          <p:nvPr userDrawn="1"/>
        </p:nvSpPr>
        <p:spPr>
          <a:xfrm>
            <a:off x="6049061" y="5204137"/>
            <a:ext cx="4644973" cy="584775"/>
          </a:xfrm>
          <a:prstGeom prst="rect">
            <a:avLst/>
          </a:prstGeom>
          <a:noFill/>
        </p:spPr>
        <p:txBody>
          <a:bodyPr wrap="square">
            <a:spAutoFit/>
          </a:bodyPr>
          <a:lstStyle/>
          <a:p>
            <a:r>
              <a:rPr lang="en-GB" sz="1600" dirty="0">
                <a:effectLst/>
                <a:latin typeface="Aptos" panose="020B0004020202020204" pitchFamily="34" charset="0"/>
                <a:ea typeface="Aptos" panose="020B0004020202020204" pitchFamily="34" charset="0"/>
              </a:rPr>
              <a:t>Gas fields and processing plants are operated by PDO exclusively on behalf of EDO. </a:t>
            </a:r>
            <a:endParaRPr lang="en-US" sz="1600" dirty="0"/>
          </a:p>
        </p:txBody>
      </p:sp>
      <p:sp>
        <p:nvSpPr>
          <p:cNvPr id="53" name="TextBox 52">
            <a:extLst>
              <a:ext uri="{FF2B5EF4-FFF2-40B4-BE49-F238E27FC236}">
                <a16:creationId xmlns:a16="http://schemas.microsoft.com/office/drawing/2014/main" id="{31B225AF-C643-CEE1-8B5E-10D44049C727}"/>
              </a:ext>
            </a:extLst>
          </p:cNvPr>
          <p:cNvSpPr txBox="1"/>
          <p:nvPr userDrawn="1"/>
        </p:nvSpPr>
        <p:spPr>
          <a:xfrm>
            <a:off x="457234" y="1036667"/>
            <a:ext cx="3553460" cy="646331"/>
          </a:xfrm>
          <a:prstGeom prst="rect">
            <a:avLst/>
          </a:prstGeom>
          <a:noFill/>
        </p:spPr>
        <p:txBody>
          <a:bodyPr wrap="square" rtlCol="0">
            <a:spAutoFit/>
          </a:bodyPr>
          <a:lstStyle/>
          <a:p>
            <a:r>
              <a:rPr lang="en-US" sz="3600" b="1" dirty="0">
                <a:solidFill>
                  <a:srgbClr val="00B477"/>
                </a:solidFill>
                <a:latin typeface="Segoe UI" panose="020B0502040204020203" pitchFamily="34" charset="0"/>
                <a:cs typeface="Segoe UI" panose="020B0502040204020203" pitchFamily="34" charset="0"/>
              </a:rPr>
              <a:t>About PDO</a:t>
            </a:r>
          </a:p>
        </p:txBody>
      </p:sp>
      <p:sp>
        <p:nvSpPr>
          <p:cNvPr id="54" name="TextBox 53">
            <a:extLst>
              <a:ext uri="{FF2B5EF4-FFF2-40B4-BE49-F238E27FC236}">
                <a16:creationId xmlns:a16="http://schemas.microsoft.com/office/drawing/2014/main" id="{A669FCCF-F58A-171E-24EC-36C88CDC095F}"/>
              </a:ext>
            </a:extLst>
          </p:cNvPr>
          <p:cNvSpPr txBox="1"/>
          <p:nvPr userDrawn="1"/>
        </p:nvSpPr>
        <p:spPr>
          <a:xfrm>
            <a:off x="6049061" y="1400050"/>
            <a:ext cx="6097772" cy="369332"/>
          </a:xfrm>
          <a:prstGeom prst="rect">
            <a:avLst/>
          </a:prstGeom>
          <a:noFill/>
        </p:spPr>
        <p:txBody>
          <a:bodyPr wrap="square">
            <a:spAutoFit/>
          </a:bodyPr>
          <a:lstStyle/>
          <a:p>
            <a:r>
              <a:rPr lang="en-GB" sz="1800" b="1" dirty="0">
                <a:effectLst/>
                <a:latin typeface="Aptos" panose="020B0004020202020204" pitchFamily="34" charset="0"/>
                <a:ea typeface="Aptos" panose="020B0004020202020204" pitchFamily="34" charset="0"/>
              </a:rPr>
              <a:t>PDO Shareholders: </a:t>
            </a:r>
            <a:endParaRPr lang="en-US" b="1" dirty="0"/>
          </a:p>
        </p:txBody>
      </p:sp>
      <p:pic>
        <p:nvPicPr>
          <p:cNvPr id="55" name="Picture 54">
            <a:extLst>
              <a:ext uri="{FF2B5EF4-FFF2-40B4-BE49-F238E27FC236}">
                <a16:creationId xmlns:a16="http://schemas.microsoft.com/office/drawing/2014/main" id="{243944F4-8FFA-AD24-4CF1-87737B62EC0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249118" y="-61156"/>
            <a:ext cx="2845225" cy="1141698"/>
          </a:xfrm>
          <a:prstGeom prst="rect">
            <a:avLst/>
          </a:prstGeom>
        </p:spPr>
      </p:pic>
      <p:sp>
        <p:nvSpPr>
          <p:cNvPr id="2" name="Slide Number Placeholder 1">
            <a:extLst>
              <a:ext uri="{FF2B5EF4-FFF2-40B4-BE49-F238E27FC236}">
                <a16:creationId xmlns:a16="http://schemas.microsoft.com/office/drawing/2014/main" id="{12801EA4-4C85-7D01-745A-9E05C1C2625E}"/>
              </a:ext>
            </a:extLst>
          </p:cNvPr>
          <p:cNvSpPr>
            <a:spLocks noGrp="1"/>
          </p:cNvSpPr>
          <p:nvPr>
            <p:ph type="sldNum" sz="quarter" idx="10"/>
          </p:nvPr>
        </p:nvSpPr>
        <p:spPr/>
        <p:txBody>
          <a:bodyPr/>
          <a:lstStyle/>
          <a:p>
            <a:fld id="{F4258245-48BB-4907-851C-CFC557F37E26}" type="slidenum">
              <a:rPr lang="en-US" smtClean="0"/>
              <a:pPr/>
              <a:t>‹#›</a:t>
            </a:fld>
            <a:endParaRPr lang="en-US"/>
          </a:p>
        </p:txBody>
      </p:sp>
    </p:spTree>
    <p:extLst>
      <p:ext uri="{BB962C8B-B14F-4D97-AF65-F5344CB8AC3E}">
        <p14:creationId xmlns:p14="http://schemas.microsoft.com/office/powerpoint/2010/main" val="14706840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
    <p:spTree>
      <p:nvGrpSpPr>
        <p:cNvPr id="1" name=""/>
        <p:cNvGrpSpPr/>
        <p:nvPr/>
      </p:nvGrpSpPr>
      <p:grpSpPr>
        <a:xfrm>
          <a:off x="0" y="0"/>
          <a:ext cx="0" cy="0"/>
          <a:chOff x="0" y="0"/>
          <a:chExt cx="0" cy="0"/>
        </a:xfrm>
      </p:grpSpPr>
      <p:sp>
        <p:nvSpPr>
          <p:cNvPr id="6" name="Freeform 41">
            <a:extLst>
              <a:ext uri="{FF2B5EF4-FFF2-40B4-BE49-F238E27FC236}">
                <a16:creationId xmlns:a16="http://schemas.microsoft.com/office/drawing/2014/main" id="{A73FFC22-36EA-AD67-A1A4-82E8050AF01B}"/>
              </a:ext>
            </a:extLst>
          </p:cNvPr>
          <p:cNvSpPr/>
          <p:nvPr userDrawn="1"/>
        </p:nvSpPr>
        <p:spPr>
          <a:xfrm>
            <a:off x="2358499" y="2116582"/>
            <a:ext cx="7475002" cy="3488437"/>
          </a:xfrm>
          <a:custGeom>
            <a:avLst/>
            <a:gdLst>
              <a:gd name="connsiteX0" fmla="*/ 2239585 w 2252972"/>
              <a:gd name="connsiteY0" fmla="*/ 63 h 1051418"/>
              <a:gd name="connsiteX1" fmla="*/ 2217801 w 2252972"/>
              <a:gd name="connsiteY1" fmla="*/ 552530 h 1051418"/>
              <a:gd name="connsiteX2" fmla="*/ 2026405 w 2252972"/>
              <a:gd name="connsiteY2" fmla="*/ 1051419 h 1051418"/>
              <a:gd name="connsiteX3" fmla="*/ 0 w 2252972"/>
              <a:gd name="connsiteY3" fmla="*/ 816140 h 1051418"/>
              <a:gd name="connsiteX4" fmla="*/ 0 w 2252972"/>
              <a:gd name="connsiteY4" fmla="*/ 0 h 1051418"/>
              <a:gd name="connsiteX5" fmla="*/ 2239522 w 2252972"/>
              <a:gd name="connsiteY5" fmla="*/ 0 h 105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52972" h="1051418">
                <a:moveTo>
                  <a:pt x="2239585" y="63"/>
                </a:moveTo>
                <a:cubicBezTo>
                  <a:pt x="2255954" y="128563"/>
                  <a:pt x="2265587" y="323358"/>
                  <a:pt x="2217801" y="552530"/>
                </a:cubicBezTo>
                <a:cubicBezTo>
                  <a:pt x="2171904" y="772510"/>
                  <a:pt x="2090309" y="941618"/>
                  <a:pt x="2026405" y="1051419"/>
                </a:cubicBezTo>
                <a:cubicBezTo>
                  <a:pt x="1350978" y="973034"/>
                  <a:pt x="675490" y="894588"/>
                  <a:pt x="0" y="816140"/>
                </a:cubicBezTo>
                <a:lnTo>
                  <a:pt x="0" y="0"/>
                </a:lnTo>
                <a:lnTo>
                  <a:pt x="2239522" y="0"/>
                </a:lnTo>
                <a:close/>
              </a:path>
            </a:pathLst>
          </a:custGeom>
          <a:gradFill>
            <a:gsLst>
              <a:gs pos="24000">
                <a:schemeClr val="accent1"/>
              </a:gs>
              <a:gs pos="100000">
                <a:schemeClr val="accent2"/>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OM" dirty="0">
              <a:solidFill>
                <a:schemeClr val="lt1"/>
              </a:solidFill>
            </a:endParaRPr>
          </a:p>
        </p:txBody>
      </p:sp>
      <p:pic>
        <p:nvPicPr>
          <p:cNvPr id="8" name="Picture 7">
            <a:extLst>
              <a:ext uri="{FF2B5EF4-FFF2-40B4-BE49-F238E27FC236}">
                <a16:creationId xmlns:a16="http://schemas.microsoft.com/office/drawing/2014/main" id="{A72B878E-F75A-920F-88CB-F781AF297CF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69349" y="22587"/>
            <a:ext cx="5703720" cy="1127760"/>
          </a:xfrm>
          <a:prstGeom prst="rect">
            <a:avLst/>
          </a:prstGeom>
        </p:spPr>
      </p:pic>
      <p:sp>
        <p:nvSpPr>
          <p:cNvPr id="9" name="Title 7">
            <a:extLst>
              <a:ext uri="{FF2B5EF4-FFF2-40B4-BE49-F238E27FC236}">
                <a16:creationId xmlns:a16="http://schemas.microsoft.com/office/drawing/2014/main" id="{F90B066C-4063-0216-CF88-5623B32CFFEE}"/>
              </a:ext>
            </a:extLst>
          </p:cNvPr>
          <p:cNvSpPr>
            <a:spLocks noGrp="1"/>
          </p:cNvSpPr>
          <p:nvPr>
            <p:ph type="title" hasCustomPrompt="1"/>
          </p:nvPr>
        </p:nvSpPr>
        <p:spPr>
          <a:xfrm>
            <a:off x="2822713" y="3096812"/>
            <a:ext cx="6546574" cy="1138638"/>
          </a:xfrm>
          <a:prstGeom prst="rect">
            <a:avLst/>
          </a:prstGeom>
        </p:spPr>
        <p:txBody>
          <a:bodyPr>
            <a:normAutofit/>
          </a:bodyPr>
          <a:lstStyle>
            <a:lvl1pPr algn="ctr">
              <a:defRPr sz="3600" b="1">
                <a:solidFill>
                  <a:schemeClr val="bg1"/>
                </a:solidFill>
              </a:defRPr>
            </a:lvl1pPr>
          </a:lstStyle>
          <a:p>
            <a:r>
              <a:rPr lang="en-US" dirty="0"/>
              <a:t>Section Name</a:t>
            </a:r>
          </a:p>
        </p:txBody>
      </p:sp>
    </p:spTree>
    <p:extLst>
      <p:ext uri="{BB962C8B-B14F-4D97-AF65-F5344CB8AC3E}">
        <p14:creationId xmlns:p14="http://schemas.microsoft.com/office/powerpoint/2010/main" val="6535378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amp; Subtitle Only">
    <p:spTree>
      <p:nvGrpSpPr>
        <p:cNvPr id="1" name=""/>
        <p:cNvGrpSpPr/>
        <p:nvPr/>
      </p:nvGrpSpPr>
      <p:grpSpPr>
        <a:xfrm>
          <a:off x="0" y="0"/>
          <a:ext cx="0" cy="0"/>
          <a:chOff x="0" y="0"/>
          <a:chExt cx="0" cy="0"/>
        </a:xfrm>
      </p:grpSpPr>
      <p:sp>
        <p:nvSpPr>
          <p:cNvPr id="6" name="Text Placeholder 6">
            <a:extLst>
              <a:ext uri="{FF2B5EF4-FFF2-40B4-BE49-F238E27FC236}">
                <a16:creationId xmlns:a16="http://schemas.microsoft.com/office/drawing/2014/main" id="{F55E2479-5BAA-5755-0F3F-1A20A7291627}"/>
              </a:ext>
            </a:extLst>
          </p:cNvPr>
          <p:cNvSpPr>
            <a:spLocks noGrp="1"/>
          </p:cNvSpPr>
          <p:nvPr>
            <p:ph type="body" sz="quarter" idx="10" hasCustomPrompt="1"/>
          </p:nvPr>
        </p:nvSpPr>
        <p:spPr>
          <a:xfrm>
            <a:off x="447040" y="613129"/>
            <a:ext cx="8241969" cy="416674"/>
          </a:xfrm>
          <a:prstGeom prst="rect">
            <a:avLst/>
          </a:prstGeom>
        </p:spPr>
        <p:txBody>
          <a:bodyPr>
            <a:normAutofit/>
          </a:bodyPr>
          <a:lstStyle>
            <a:lvl1pPr marL="0" indent="0">
              <a:buNone/>
              <a:defRPr sz="2400">
                <a:solidFill>
                  <a:schemeClr val="accent1"/>
                </a:solidFill>
              </a:defRPr>
            </a:lvl1pPr>
          </a:lstStyle>
          <a:p>
            <a:pPr lvl="0"/>
            <a:r>
              <a:rPr lang="en-US" dirty="0"/>
              <a:t>Subtitle Here</a:t>
            </a:r>
          </a:p>
        </p:txBody>
      </p:sp>
      <p:sp>
        <p:nvSpPr>
          <p:cNvPr id="12" name="Text Placeholder 6">
            <a:extLst>
              <a:ext uri="{FF2B5EF4-FFF2-40B4-BE49-F238E27FC236}">
                <a16:creationId xmlns:a16="http://schemas.microsoft.com/office/drawing/2014/main" id="{C240AB43-94AA-FF59-7291-51F1FB9DDDE0}"/>
              </a:ext>
            </a:extLst>
          </p:cNvPr>
          <p:cNvSpPr>
            <a:spLocks noGrp="1"/>
          </p:cNvSpPr>
          <p:nvPr>
            <p:ph type="body" sz="quarter" idx="11" hasCustomPrompt="1"/>
          </p:nvPr>
        </p:nvSpPr>
        <p:spPr>
          <a:xfrm>
            <a:off x="447039" y="236799"/>
            <a:ext cx="8241969" cy="416674"/>
          </a:xfrm>
          <a:prstGeom prst="rect">
            <a:avLst/>
          </a:prstGeom>
        </p:spPr>
        <p:txBody>
          <a:bodyPr>
            <a:normAutofit/>
          </a:bodyPr>
          <a:lstStyle>
            <a:lvl1pPr marL="0" indent="0">
              <a:buNone/>
              <a:defRPr sz="2400" b="1">
                <a:solidFill>
                  <a:schemeClr val="accent1"/>
                </a:solidFill>
              </a:defRPr>
            </a:lvl1pPr>
          </a:lstStyle>
          <a:p>
            <a:pPr lvl="0"/>
            <a:r>
              <a:rPr lang="en-US" dirty="0"/>
              <a:t>Add Slide Title Here</a:t>
            </a:r>
          </a:p>
        </p:txBody>
      </p:sp>
      <p:sp>
        <p:nvSpPr>
          <p:cNvPr id="8" name="Freeform 41">
            <a:extLst>
              <a:ext uri="{FF2B5EF4-FFF2-40B4-BE49-F238E27FC236}">
                <a16:creationId xmlns:a16="http://schemas.microsoft.com/office/drawing/2014/main" id="{E7C133B4-124A-2F36-DC8C-7FF929508759}"/>
              </a:ext>
            </a:extLst>
          </p:cNvPr>
          <p:cNvSpPr/>
          <p:nvPr userDrawn="1"/>
        </p:nvSpPr>
        <p:spPr>
          <a:xfrm flipH="1">
            <a:off x="9361796" y="0"/>
            <a:ext cx="2830203" cy="1320800"/>
          </a:xfrm>
          <a:custGeom>
            <a:avLst/>
            <a:gdLst>
              <a:gd name="connsiteX0" fmla="*/ 2239585 w 2252972"/>
              <a:gd name="connsiteY0" fmla="*/ 63 h 1051418"/>
              <a:gd name="connsiteX1" fmla="*/ 2217801 w 2252972"/>
              <a:gd name="connsiteY1" fmla="*/ 552530 h 1051418"/>
              <a:gd name="connsiteX2" fmla="*/ 2026405 w 2252972"/>
              <a:gd name="connsiteY2" fmla="*/ 1051419 h 1051418"/>
              <a:gd name="connsiteX3" fmla="*/ 0 w 2252972"/>
              <a:gd name="connsiteY3" fmla="*/ 816140 h 1051418"/>
              <a:gd name="connsiteX4" fmla="*/ 0 w 2252972"/>
              <a:gd name="connsiteY4" fmla="*/ 0 h 1051418"/>
              <a:gd name="connsiteX5" fmla="*/ 2239522 w 2252972"/>
              <a:gd name="connsiteY5" fmla="*/ 0 h 105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52972" h="1051418">
                <a:moveTo>
                  <a:pt x="2239585" y="63"/>
                </a:moveTo>
                <a:cubicBezTo>
                  <a:pt x="2255954" y="128563"/>
                  <a:pt x="2265587" y="323358"/>
                  <a:pt x="2217801" y="552530"/>
                </a:cubicBezTo>
                <a:cubicBezTo>
                  <a:pt x="2171904" y="772510"/>
                  <a:pt x="2090309" y="941618"/>
                  <a:pt x="2026405" y="1051419"/>
                </a:cubicBezTo>
                <a:cubicBezTo>
                  <a:pt x="1350978" y="973034"/>
                  <a:pt x="675490" y="894588"/>
                  <a:pt x="0" y="816140"/>
                </a:cubicBezTo>
                <a:lnTo>
                  <a:pt x="0" y="0"/>
                </a:lnTo>
                <a:lnTo>
                  <a:pt x="2239522" y="0"/>
                </a:lnTo>
                <a:close/>
              </a:path>
            </a:pathLst>
          </a:custGeom>
          <a:solidFill>
            <a:schemeClr val="bg1">
              <a:lumMod val="95000"/>
            </a:schemeClr>
          </a:solidFill>
          <a:ln w="6295" cap="flat">
            <a:noFill/>
            <a:prstDash val="solid"/>
            <a:miter/>
          </a:ln>
        </p:spPr>
        <p:txBody>
          <a:bodyPr rtlCol="0" anchor="ctr"/>
          <a:lstStyle/>
          <a:p>
            <a:endParaRPr lang="en-OM"/>
          </a:p>
        </p:txBody>
      </p:sp>
      <p:pic>
        <p:nvPicPr>
          <p:cNvPr id="9" name="Picture 8">
            <a:extLst>
              <a:ext uri="{FF2B5EF4-FFF2-40B4-BE49-F238E27FC236}">
                <a16:creationId xmlns:a16="http://schemas.microsoft.com/office/drawing/2014/main" id="{A225BACC-1A2F-FF52-4250-1A81E6E97B5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49118" y="-61156"/>
            <a:ext cx="2845225" cy="1141698"/>
          </a:xfrm>
          <a:prstGeom prst="rect">
            <a:avLst/>
          </a:prstGeom>
        </p:spPr>
      </p:pic>
      <p:sp>
        <p:nvSpPr>
          <p:cNvPr id="2" name="Slide Number Placeholder 1">
            <a:extLst>
              <a:ext uri="{FF2B5EF4-FFF2-40B4-BE49-F238E27FC236}">
                <a16:creationId xmlns:a16="http://schemas.microsoft.com/office/drawing/2014/main" id="{BD43089D-190E-60CF-5BA1-90B9D4E5452B}"/>
              </a:ext>
            </a:extLst>
          </p:cNvPr>
          <p:cNvSpPr>
            <a:spLocks noGrp="1"/>
          </p:cNvSpPr>
          <p:nvPr>
            <p:ph type="sldNum" sz="quarter" idx="12"/>
          </p:nvPr>
        </p:nvSpPr>
        <p:spPr/>
        <p:txBody>
          <a:bodyPr/>
          <a:lstStyle/>
          <a:p>
            <a:fld id="{F4258245-48BB-4907-851C-CFC557F37E26}" type="slidenum">
              <a:rPr lang="en-US" smtClean="0"/>
              <a:pPr/>
              <a:t>‹#›</a:t>
            </a:fld>
            <a:endParaRPr lang="en-US"/>
          </a:p>
        </p:txBody>
      </p:sp>
    </p:spTree>
    <p:extLst>
      <p:ext uri="{BB962C8B-B14F-4D97-AF65-F5344CB8AC3E}">
        <p14:creationId xmlns:p14="http://schemas.microsoft.com/office/powerpoint/2010/main" val="20058967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Visual &amp; Text">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84D8DC4F-E4FD-80B5-B2A3-F8DAB6297F0C}"/>
              </a:ext>
            </a:extLst>
          </p:cNvPr>
          <p:cNvSpPr/>
          <p:nvPr userDrawn="1"/>
        </p:nvSpPr>
        <p:spPr>
          <a:xfrm>
            <a:off x="564003" y="1726277"/>
            <a:ext cx="6588569" cy="4727575"/>
          </a:xfrm>
          <a:prstGeom prst="roundRect">
            <a:avLst>
              <a:gd name="adj" fmla="val 5615"/>
            </a:avLst>
          </a:prstGeom>
          <a:solidFill>
            <a:schemeClr val="bg1"/>
          </a:solidFill>
          <a:ln>
            <a:noFill/>
          </a:ln>
          <a:effectLst>
            <a:outerShdw blurRad="266700" dist="50800" dir="54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chemeClr val="tx1"/>
              </a:solidFill>
              <a:latin typeface="Segoe UI" panose="020B0502040204020203" pitchFamily="34" charset="0"/>
              <a:cs typeface="Segoe UI" panose="020B0502040204020203" pitchFamily="34" charset="0"/>
            </a:endParaRPr>
          </a:p>
        </p:txBody>
      </p:sp>
      <p:sp>
        <p:nvSpPr>
          <p:cNvPr id="5" name="Text Placeholder 4">
            <a:extLst>
              <a:ext uri="{FF2B5EF4-FFF2-40B4-BE49-F238E27FC236}">
                <a16:creationId xmlns:a16="http://schemas.microsoft.com/office/drawing/2014/main" id="{8A928234-71BC-CFD9-B75D-90568F713A7E}"/>
              </a:ext>
            </a:extLst>
          </p:cNvPr>
          <p:cNvSpPr>
            <a:spLocks noGrp="1"/>
          </p:cNvSpPr>
          <p:nvPr>
            <p:ph type="body" sz="quarter" idx="12" hasCustomPrompt="1"/>
          </p:nvPr>
        </p:nvSpPr>
        <p:spPr>
          <a:xfrm>
            <a:off x="7544812" y="2124658"/>
            <a:ext cx="4095032" cy="4168775"/>
          </a:xfrm>
          <a:prstGeom prst="rect">
            <a:avLst/>
          </a:prstGeom>
        </p:spPr>
        <p:txBody>
          <a:bodyPr>
            <a:normAutofit/>
          </a:bodyPr>
          <a:lstStyle>
            <a:lvl1pPr marL="0" indent="0">
              <a:buNone/>
              <a:defRPr sz="1400">
                <a:solidFill>
                  <a:schemeClr val="tx2"/>
                </a:solidFill>
              </a:defRPr>
            </a:lvl1pPr>
            <a:lvl2pPr marL="457200" indent="0">
              <a:buNone/>
              <a:defRPr sz="1400">
                <a:solidFill>
                  <a:schemeClr val="tx2"/>
                </a:solidFill>
              </a:defRPr>
            </a:lvl2pPr>
            <a:lvl3pPr marL="914400" indent="0">
              <a:buNone/>
              <a:defRPr sz="1400">
                <a:solidFill>
                  <a:schemeClr val="tx2"/>
                </a:solidFill>
              </a:defRPr>
            </a:lvl3pPr>
            <a:lvl4pPr marL="1371600" indent="0">
              <a:buNone/>
              <a:defRPr sz="1400">
                <a:solidFill>
                  <a:schemeClr val="tx2"/>
                </a:solidFill>
              </a:defRPr>
            </a:lvl4pPr>
            <a:lvl5pPr marL="1828800" indent="0">
              <a:buNone/>
              <a:defRPr sz="1400">
                <a:solidFill>
                  <a:schemeClr val="tx2"/>
                </a:solidFill>
              </a:defRPr>
            </a:lvl5pPr>
          </a:lstStyle>
          <a:p>
            <a:pPr algn="just">
              <a:lnSpc>
                <a:spcPct val="150000"/>
              </a:lnSpc>
            </a:pPr>
            <a:r>
              <a:rPr lang="id-ID" sz="1400" dirty="0">
                <a:solidFill>
                  <a:schemeClr val="bg2">
                    <a:lumMod val="50000"/>
                  </a:schemeClr>
                </a:solidFill>
                <a:latin typeface="Segoe UI" panose="020B0502040204020203" pitchFamily="34" charset="0"/>
                <a:ea typeface="Open Sans" panose="020B0606030504020204" pitchFamily="34" charset="0"/>
                <a:cs typeface="Segoe UI" panose="020B0502040204020203" pitchFamily="34" charset="0"/>
              </a:rPr>
              <a:t>Lorem ipsum dolor sit amet, consectetur adipiscing elit, sed do eiusmod tempor incididunt ut labore et dolore magna aliqua. Ut enim ad minim veniam, quis nostrud exercitation ullamco laboris nisi ut aliquip ex ea commodo consequat. Duis aute </a:t>
            </a:r>
            <a:r>
              <a:rPr lang="en-US" sz="1400" dirty="0">
                <a:solidFill>
                  <a:schemeClr val="bg2">
                    <a:lumMod val="50000"/>
                  </a:schemeClr>
                </a:solidFill>
                <a:latin typeface="Segoe UI" panose="020B0502040204020203" pitchFamily="34" charset="0"/>
                <a:ea typeface="Open Sans" panose="020B0606030504020204" pitchFamily="34" charset="0"/>
                <a:cs typeface="Segoe UI" panose="020B0502040204020203" pitchFamily="34" charset="0"/>
              </a:rPr>
              <a:t>.</a:t>
            </a:r>
          </a:p>
          <a:p>
            <a:pPr marL="0" marR="0" lvl="0" indent="0" algn="just"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lang="id-ID" sz="1400" dirty="0">
                <a:solidFill>
                  <a:schemeClr val="bg2">
                    <a:lumMod val="50000"/>
                  </a:schemeClr>
                </a:solidFill>
                <a:latin typeface="Segoe UI" panose="020B0502040204020203" pitchFamily="34" charset="0"/>
                <a:ea typeface="Open Sans" panose="020B0606030504020204" pitchFamily="34" charset="0"/>
                <a:cs typeface="Segoe UI" panose="020B0502040204020203" pitchFamily="34" charset="0"/>
              </a:rPr>
              <a:t>Lorem ipsum dolor sit amet, consectetur adipiscing elit, sed do eiusmod tempor incididunt ut labore et dolore magna aliqua. Ut enim ad minim veniam, quis nostrud exercitation ullamco</a:t>
            </a:r>
            <a:r>
              <a:rPr lang="en-US" sz="1400" dirty="0">
                <a:solidFill>
                  <a:schemeClr val="bg2">
                    <a:lumMod val="50000"/>
                  </a:schemeClr>
                </a:solidFill>
                <a:latin typeface="Segoe UI" panose="020B0502040204020203" pitchFamily="34" charset="0"/>
                <a:ea typeface="Open Sans" panose="020B0606030504020204" pitchFamily="34" charset="0"/>
                <a:cs typeface="Segoe UI" panose="020B0502040204020203" pitchFamily="34" charset="0"/>
              </a:rPr>
              <a:t>. </a:t>
            </a:r>
            <a:r>
              <a:rPr lang="id-ID" sz="1400" dirty="0">
                <a:solidFill>
                  <a:schemeClr val="bg2">
                    <a:lumMod val="50000"/>
                  </a:schemeClr>
                </a:solidFill>
                <a:latin typeface="Segoe UI" panose="020B0502040204020203" pitchFamily="34" charset="0"/>
                <a:ea typeface="Open Sans" panose="020B0606030504020204" pitchFamily="34" charset="0"/>
                <a:cs typeface="Segoe UI" panose="020B0502040204020203" pitchFamily="34" charset="0"/>
              </a:rPr>
              <a:t>enim ad minim veniam, quis nostrud exercitation ullamco</a:t>
            </a:r>
            <a:r>
              <a:rPr lang="en-US" sz="1400" dirty="0">
                <a:solidFill>
                  <a:schemeClr val="bg2">
                    <a:lumMod val="50000"/>
                  </a:schemeClr>
                </a:solidFill>
                <a:latin typeface="Segoe UI" panose="020B0502040204020203" pitchFamily="34" charset="0"/>
                <a:ea typeface="Open Sans" panose="020B0606030504020204" pitchFamily="34" charset="0"/>
                <a:cs typeface="Segoe UI" panose="020B0502040204020203" pitchFamily="34" charset="0"/>
              </a:rPr>
              <a:t>.</a:t>
            </a:r>
          </a:p>
        </p:txBody>
      </p:sp>
      <p:sp>
        <p:nvSpPr>
          <p:cNvPr id="6" name="Text Placeholder 6">
            <a:extLst>
              <a:ext uri="{FF2B5EF4-FFF2-40B4-BE49-F238E27FC236}">
                <a16:creationId xmlns:a16="http://schemas.microsoft.com/office/drawing/2014/main" id="{F55E2479-5BAA-5755-0F3F-1A20A7291627}"/>
              </a:ext>
            </a:extLst>
          </p:cNvPr>
          <p:cNvSpPr>
            <a:spLocks noGrp="1"/>
          </p:cNvSpPr>
          <p:nvPr>
            <p:ph type="body" sz="quarter" idx="10" hasCustomPrompt="1"/>
          </p:nvPr>
        </p:nvSpPr>
        <p:spPr>
          <a:xfrm>
            <a:off x="447040" y="613129"/>
            <a:ext cx="8241969" cy="416674"/>
          </a:xfrm>
          <a:prstGeom prst="rect">
            <a:avLst/>
          </a:prstGeom>
        </p:spPr>
        <p:txBody>
          <a:bodyPr>
            <a:normAutofit/>
          </a:bodyPr>
          <a:lstStyle>
            <a:lvl1pPr marL="0" indent="0">
              <a:buNone/>
              <a:defRPr sz="2400">
                <a:solidFill>
                  <a:schemeClr val="accent1"/>
                </a:solidFill>
              </a:defRPr>
            </a:lvl1pPr>
          </a:lstStyle>
          <a:p>
            <a:pPr lvl="0"/>
            <a:r>
              <a:rPr lang="en-US" dirty="0"/>
              <a:t>Subtitle Here</a:t>
            </a:r>
          </a:p>
        </p:txBody>
      </p:sp>
      <p:sp>
        <p:nvSpPr>
          <p:cNvPr id="12" name="Text Placeholder 6">
            <a:extLst>
              <a:ext uri="{FF2B5EF4-FFF2-40B4-BE49-F238E27FC236}">
                <a16:creationId xmlns:a16="http://schemas.microsoft.com/office/drawing/2014/main" id="{C240AB43-94AA-FF59-7291-51F1FB9DDDE0}"/>
              </a:ext>
            </a:extLst>
          </p:cNvPr>
          <p:cNvSpPr>
            <a:spLocks noGrp="1"/>
          </p:cNvSpPr>
          <p:nvPr>
            <p:ph type="body" sz="quarter" idx="11" hasCustomPrompt="1"/>
          </p:nvPr>
        </p:nvSpPr>
        <p:spPr>
          <a:xfrm>
            <a:off x="447039" y="236799"/>
            <a:ext cx="8241969" cy="416674"/>
          </a:xfrm>
          <a:prstGeom prst="rect">
            <a:avLst/>
          </a:prstGeom>
        </p:spPr>
        <p:txBody>
          <a:bodyPr>
            <a:normAutofit/>
          </a:bodyPr>
          <a:lstStyle>
            <a:lvl1pPr marL="0" indent="0">
              <a:buNone/>
              <a:defRPr sz="2400" b="1">
                <a:solidFill>
                  <a:schemeClr val="accent1"/>
                </a:solidFill>
              </a:defRPr>
            </a:lvl1pPr>
          </a:lstStyle>
          <a:p>
            <a:pPr lvl="0"/>
            <a:r>
              <a:rPr lang="en-US" dirty="0"/>
              <a:t>Add Slide Title Here</a:t>
            </a:r>
          </a:p>
        </p:txBody>
      </p:sp>
      <p:sp>
        <p:nvSpPr>
          <p:cNvPr id="8" name="Freeform 41">
            <a:extLst>
              <a:ext uri="{FF2B5EF4-FFF2-40B4-BE49-F238E27FC236}">
                <a16:creationId xmlns:a16="http://schemas.microsoft.com/office/drawing/2014/main" id="{E7C133B4-124A-2F36-DC8C-7FF929508759}"/>
              </a:ext>
            </a:extLst>
          </p:cNvPr>
          <p:cNvSpPr/>
          <p:nvPr userDrawn="1"/>
        </p:nvSpPr>
        <p:spPr>
          <a:xfrm flipH="1">
            <a:off x="9361796" y="0"/>
            <a:ext cx="2830203" cy="1320800"/>
          </a:xfrm>
          <a:custGeom>
            <a:avLst/>
            <a:gdLst>
              <a:gd name="connsiteX0" fmla="*/ 2239585 w 2252972"/>
              <a:gd name="connsiteY0" fmla="*/ 63 h 1051418"/>
              <a:gd name="connsiteX1" fmla="*/ 2217801 w 2252972"/>
              <a:gd name="connsiteY1" fmla="*/ 552530 h 1051418"/>
              <a:gd name="connsiteX2" fmla="*/ 2026405 w 2252972"/>
              <a:gd name="connsiteY2" fmla="*/ 1051419 h 1051418"/>
              <a:gd name="connsiteX3" fmla="*/ 0 w 2252972"/>
              <a:gd name="connsiteY3" fmla="*/ 816140 h 1051418"/>
              <a:gd name="connsiteX4" fmla="*/ 0 w 2252972"/>
              <a:gd name="connsiteY4" fmla="*/ 0 h 1051418"/>
              <a:gd name="connsiteX5" fmla="*/ 2239522 w 2252972"/>
              <a:gd name="connsiteY5" fmla="*/ 0 h 105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52972" h="1051418">
                <a:moveTo>
                  <a:pt x="2239585" y="63"/>
                </a:moveTo>
                <a:cubicBezTo>
                  <a:pt x="2255954" y="128563"/>
                  <a:pt x="2265587" y="323358"/>
                  <a:pt x="2217801" y="552530"/>
                </a:cubicBezTo>
                <a:cubicBezTo>
                  <a:pt x="2171904" y="772510"/>
                  <a:pt x="2090309" y="941618"/>
                  <a:pt x="2026405" y="1051419"/>
                </a:cubicBezTo>
                <a:cubicBezTo>
                  <a:pt x="1350978" y="973034"/>
                  <a:pt x="675490" y="894588"/>
                  <a:pt x="0" y="816140"/>
                </a:cubicBezTo>
                <a:lnTo>
                  <a:pt x="0" y="0"/>
                </a:lnTo>
                <a:lnTo>
                  <a:pt x="2239522" y="0"/>
                </a:lnTo>
                <a:close/>
              </a:path>
            </a:pathLst>
          </a:custGeom>
          <a:solidFill>
            <a:schemeClr val="bg1">
              <a:lumMod val="95000"/>
            </a:schemeClr>
          </a:solidFill>
          <a:ln w="6295" cap="flat">
            <a:noFill/>
            <a:prstDash val="solid"/>
            <a:miter/>
          </a:ln>
        </p:spPr>
        <p:txBody>
          <a:bodyPr rtlCol="0" anchor="ctr"/>
          <a:lstStyle/>
          <a:p>
            <a:endParaRPr lang="en-OM"/>
          </a:p>
        </p:txBody>
      </p:sp>
      <p:pic>
        <p:nvPicPr>
          <p:cNvPr id="9" name="Picture 8">
            <a:extLst>
              <a:ext uri="{FF2B5EF4-FFF2-40B4-BE49-F238E27FC236}">
                <a16:creationId xmlns:a16="http://schemas.microsoft.com/office/drawing/2014/main" id="{A225BACC-1A2F-FF52-4250-1A81E6E97B5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49118" y="-61156"/>
            <a:ext cx="2845225" cy="1141698"/>
          </a:xfrm>
          <a:prstGeom prst="rect">
            <a:avLst/>
          </a:prstGeom>
        </p:spPr>
      </p:pic>
      <p:sp>
        <p:nvSpPr>
          <p:cNvPr id="14" name="Text Placeholder 22">
            <a:extLst>
              <a:ext uri="{FF2B5EF4-FFF2-40B4-BE49-F238E27FC236}">
                <a16:creationId xmlns:a16="http://schemas.microsoft.com/office/drawing/2014/main" id="{61BCB292-4471-0DE2-23F5-710E6D87A70A}"/>
              </a:ext>
            </a:extLst>
          </p:cNvPr>
          <p:cNvSpPr>
            <a:spLocks noGrp="1"/>
          </p:cNvSpPr>
          <p:nvPr>
            <p:ph type="body" sz="quarter" idx="14" hasCustomPrompt="1"/>
          </p:nvPr>
        </p:nvSpPr>
        <p:spPr>
          <a:xfrm>
            <a:off x="7544176" y="1726277"/>
            <a:ext cx="4095032" cy="387004"/>
          </a:xfrm>
          <a:prstGeom prst="rect">
            <a:avLst/>
          </a:prstGeom>
        </p:spPr>
        <p:txBody>
          <a:bodyPr>
            <a:normAutofit/>
          </a:bodyPr>
          <a:lstStyle>
            <a:lvl1pPr marL="0" indent="0">
              <a:buNone/>
              <a:defRPr sz="2000" b="1">
                <a:solidFill>
                  <a:schemeClr val="tx1"/>
                </a:solidFill>
              </a:defRPr>
            </a:lvl1pPr>
          </a:lstStyle>
          <a:p>
            <a:pPr lvl="0"/>
            <a:r>
              <a:rPr lang="en-US" dirty="0"/>
              <a:t>Description</a:t>
            </a:r>
          </a:p>
        </p:txBody>
      </p:sp>
      <p:sp>
        <p:nvSpPr>
          <p:cNvPr id="2" name="Slide Number Placeholder 1">
            <a:extLst>
              <a:ext uri="{FF2B5EF4-FFF2-40B4-BE49-F238E27FC236}">
                <a16:creationId xmlns:a16="http://schemas.microsoft.com/office/drawing/2014/main" id="{7979699F-D493-A88A-E459-784ACD048A2A}"/>
              </a:ext>
            </a:extLst>
          </p:cNvPr>
          <p:cNvSpPr>
            <a:spLocks noGrp="1"/>
          </p:cNvSpPr>
          <p:nvPr>
            <p:ph type="sldNum" sz="quarter" idx="15"/>
          </p:nvPr>
        </p:nvSpPr>
        <p:spPr/>
        <p:txBody>
          <a:bodyPr/>
          <a:lstStyle/>
          <a:p>
            <a:fld id="{F4258245-48BB-4907-851C-CFC557F37E26}" type="slidenum">
              <a:rPr lang="en-US" smtClean="0"/>
              <a:pPr/>
              <a:t>‹#›</a:t>
            </a:fld>
            <a:endParaRPr lang="en-US"/>
          </a:p>
        </p:txBody>
      </p:sp>
    </p:spTree>
    <p:extLst>
      <p:ext uri="{BB962C8B-B14F-4D97-AF65-F5344CB8AC3E}">
        <p14:creationId xmlns:p14="http://schemas.microsoft.com/office/powerpoint/2010/main" val="23468967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Short Title ">
    <p:spTree>
      <p:nvGrpSpPr>
        <p:cNvPr id="1" name=""/>
        <p:cNvGrpSpPr/>
        <p:nvPr/>
      </p:nvGrpSpPr>
      <p:grpSpPr>
        <a:xfrm>
          <a:off x="0" y="0"/>
          <a:ext cx="0" cy="0"/>
          <a:chOff x="0" y="0"/>
          <a:chExt cx="0" cy="0"/>
        </a:xfrm>
      </p:grpSpPr>
      <p:sp>
        <p:nvSpPr>
          <p:cNvPr id="7" name="Freeform 41">
            <a:extLst>
              <a:ext uri="{FF2B5EF4-FFF2-40B4-BE49-F238E27FC236}">
                <a16:creationId xmlns:a16="http://schemas.microsoft.com/office/drawing/2014/main" id="{DC1C3A83-A003-3709-3649-A0EE9BE3EDE2}"/>
              </a:ext>
            </a:extLst>
          </p:cNvPr>
          <p:cNvSpPr/>
          <p:nvPr userDrawn="1"/>
        </p:nvSpPr>
        <p:spPr>
          <a:xfrm flipH="1">
            <a:off x="9361796" y="0"/>
            <a:ext cx="2830203" cy="1320800"/>
          </a:xfrm>
          <a:custGeom>
            <a:avLst/>
            <a:gdLst>
              <a:gd name="connsiteX0" fmla="*/ 2239585 w 2252972"/>
              <a:gd name="connsiteY0" fmla="*/ 63 h 1051418"/>
              <a:gd name="connsiteX1" fmla="*/ 2217801 w 2252972"/>
              <a:gd name="connsiteY1" fmla="*/ 552530 h 1051418"/>
              <a:gd name="connsiteX2" fmla="*/ 2026405 w 2252972"/>
              <a:gd name="connsiteY2" fmla="*/ 1051419 h 1051418"/>
              <a:gd name="connsiteX3" fmla="*/ 0 w 2252972"/>
              <a:gd name="connsiteY3" fmla="*/ 816140 h 1051418"/>
              <a:gd name="connsiteX4" fmla="*/ 0 w 2252972"/>
              <a:gd name="connsiteY4" fmla="*/ 0 h 1051418"/>
              <a:gd name="connsiteX5" fmla="*/ 2239522 w 2252972"/>
              <a:gd name="connsiteY5" fmla="*/ 0 h 105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52972" h="1051418">
                <a:moveTo>
                  <a:pt x="2239585" y="63"/>
                </a:moveTo>
                <a:cubicBezTo>
                  <a:pt x="2255954" y="128563"/>
                  <a:pt x="2265587" y="323358"/>
                  <a:pt x="2217801" y="552530"/>
                </a:cubicBezTo>
                <a:cubicBezTo>
                  <a:pt x="2171904" y="772510"/>
                  <a:pt x="2090309" y="941618"/>
                  <a:pt x="2026405" y="1051419"/>
                </a:cubicBezTo>
                <a:cubicBezTo>
                  <a:pt x="1350978" y="973034"/>
                  <a:pt x="675490" y="894588"/>
                  <a:pt x="0" y="816140"/>
                </a:cubicBezTo>
                <a:lnTo>
                  <a:pt x="0" y="0"/>
                </a:lnTo>
                <a:lnTo>
                  <a:pt x="2239522" y="0"/>
                </a:lnTo>
                <a:close/>
              </a:path>
            </a:pathLst>
          </a:custGeom>
          <a:solidFill>
            <a:schemeClr val="bg1">
              <a:lumMod val="95000"/>
            </a:schemeClr>
          </a:solidFill>
          <a:ln w="6295" cap="flat">
            <a:noFill/>
            <a:prstDash val="solid"/>
            <a:miter/>
          </a:ln>
        </p:spPr>
        <p:txBody>
          <a:bodyPr rtlCol="0" anchor="ctr"/>
          <a:lstStyle/>
          <a:p>
            <a:endParaRPr lang="en-OM"/>
          </a:p>
        </p:txBody>
      </p:sp>
      <p:pic>
        <p:nvPicPr>
          <p:cNvPr id="8" name="Picture 7">
            <a:extLst>
              <a:ext uri="{FF2B5EF4-FFF2-40B4-BE49-F238E27FC236}">
                <a16:creationId xmlns:a16="http://schemas.microsoft.com/office/drawing/2014/main" id="{B3EA5BA6-C28E-FDAB-BB30-6CB8F75F3FE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49118" y="-61156"/>
            <a:ext cx="2845225" cy="1141698"/>
          </a:xfrm>
          <a:prstGeom prst="rect">
            <a:avLst/>
          </a:prstGeom>
        </p:spPr>
      </p:pic>
      <p:sp>
        <p:nvSpPr>
          <p:cNvPr id="2" name="Slide Number Placeholder 1">
            <a:extLst>
              <a:ext uri="{FF2B5EF4-FFF2-40B4-BE49-F238E27FC236}">
                <a16:creationId xmlns:a16="http://schemas.microsoft.com/office/drawing/2014/main" id="{11CFAC94-3B0E-83F8-42D6-852ECAC03154}"/>
              </a:ext>
            </a:extLst>
          </p:cNvPr>
          <p:cNvSpPr>
            <a:spLocks noGrp="1"/>
          </p:cNvSpPr>
          <p:nvPr>
            <p:ph type="sldNum" sz="quarter" idx="10"/>
          </p:nvPr>
        </p:nvSpPr>
        <p:spPr/>
        <p:txBody>
          <a:bodyPr/>
          <a:lstStyle/>
          <a:p>
            <a:fld id="{F4258245-48BB-4907-851C-CFC557F37E26}" type="slidenum">
              <a:rPr lang="en-US" smtClean="0"/>
              <a:pPr/>
              <a:t>‹#›</a:t>
            </a:fld>
            <a:endParaRPr lang="en-US"/>
          </a:p>
        </p:txBody>
      </p:sp>
      <p:sp>
        <p:nvSpPr>
          <p:cNvPr id="3" name="Title 1">
            <a:extLst>
              <a:ext uri="{FF2B5EF4-FFF2-40B4-BE49-F238E27FC236}">
                <a16:creationId xmlns:a16="http://schemas.microsoft.com/office/drawing/2014/main" id="{B98E4F26-B09F-FE87-2728-24C88E8DAC44}"/>
              </a:ext>
            </a:extLst>
          </p:cNvPr>
          <p:cNvSpPr txBox="1">
            <a:spLocks/>
          </p:cNvSpPr>
          <p:nvPr userDrawn="1"/>
        </p:nvSpPr>
        <p:spPr>
          <a:xfrm>
            <a:off x="1648046" y="0"/>
            <a:ext cx="7804297" cy="821353"/>
          </a:xfrm>
          <a:prstGeom prst="rect">
            <a:avLst/>
          </a:prstGeom>
          <a:solidFill>
            <a:srgbClr val="F2F2F2"/>
          </a:solidFill>
        </p:spPr>
        <p:txBody>
          <a:bodyPr/>
          <a:lstStyle>
            <a:lvl1pPr algn="l" defTabSz="914400" rtl="0" eaLnBrk="1" latinLnBrk="0" hangingPunct="1">
              <a:lnSpc>
                <a:spcPct val="90000"/>
              </a:lnSpc>
              <a:spcBef>
                <a:spcPct val="0"/>
              </a:spcBef>
              <a:buNone/>
              <a:defRPr sz="4400" kern="1200">
                <a:solidFill>
                  <a:schemeClr val="tx1"/>
                </a:solidFill>
                <a:latin typeface="Gill Sans"/>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1100" b="1" i="0" u="none" strike="noStrike" kern="1200" cap="none" spc="0" normalizeH="0" baseline="0" noProof="0" dirty="0">
                <a:ln>
                  <a:noFill/>
                </a:ln>
                <a:solidFill>
                  <a:srgbClr val="24A316"/>
                </a:solidFill>
                <a:effectLst/>
                <a:uLnTx/>
                <a:uFillTx/>
                <a:latin typeface="Segoe UI"/>
                <a:ea typeface="Tahoma" panose="020B0604030504040204" pitchFamily="34" charset="0"/>
                <a:cs typeface="Calibri" panose="020F0502020204030204" pitchFamily="34" charset="0"/>
              </a:rPr>
              <a:t>                    </a:t>
            </a:r>
            <a:endParaRPr kumimoji="0" lang="en-GB" sz="3600" b="1" i="0" u="none" strike="noStrike" kern="1200" cap="none" spc="0" normalizeH="0" baseline="0" noProof="0" dirty="0">
              <a:ln>
                <a:noFill/>
              </a:ln>
              <a:solidFill>
                <a:srgbClr val="24A316"/>
              </a:solidFill>
              <a:effectLst/>
              <a:uLnTx/>
              <a:uFillTx/>
              <a:latin typeface="Segoe UI"/>
              <a:ea typeface="Tahoma" panose="020B0604030504040204" pitchFamily="34" charset="0"/>
              <a:cs typeface="Calibri" panose="020F0502020204030204" pitchFamily="34" charset="0"/>
            </a:endParaRPr>
          </a:p>
          <a:p>
            <a:pPr marL="0" marR="0" lvl="0" indent="0" defTabSz="914400" rtl="0" eaLnBrk="1" fontAlgn="auto" latinLnBrk="0" hangingPunct="1">
              <a:lnSpc>
                <a:spcPct val="90000"/>
              </a:lnSpc>
              <a:spcBef>
                <a:spcPct val="0"/>
              </a:spcBef>
              <a:spcAft>
                <a:spcPts val="0"/>
              </a:spcAft>
              <a:buClrTx/>
              <a:buSzTx/>
              <a:buFontTx/>
              <a:buNone/>
              <a:tabLst/>
              <a:defRPr/>
            </a:pPr>
            <a:r>
              <a:rPr kumimoji="0" lang="en-GB" sz="3600" b="1" i="0" u="none" strike="noStrike" kern="1200" cap="none" spc="0" normalizeH="0" baseline="0" noProof="0" dirty="0">
                <a:ln>
                  <a:noFill/>
                </a:ln>
                <a:solidFill>
                  <a:srgbClr val="24A316"/>
                </a:solidFill>
                <a:effectLst/>
                <a:uLnTx/>
                <a:uFillTx/>
                <a:latin typeface="Segoe UI"/>
                <a:ea typeface="Tahoma" panose="020B0604030504040204" pitchFamily="34" charset="0"/>
                <a:cs typeface="Calibri" panose="020F0502020204030204" pitchFamily="34" charset="0"/>
              </a:rPr>
              <a:t>	 Learning from Incident Alert </a:t>
            </a:r>
            <a:endParaRPr kumimoji="0" lang="en-GB" sz="3600" b="1" i="0" u="none" strike="noStrike" kern="1200" cap="none" spc="0" normalizeH="0" baseline="0" noProof="0" dirty="0">
              <a:ln>
                <a:noFill/>
              </a:ln>
              <a:solidFill>
                <a:srgbClr val="FF0000"/>
              </a:solidFill>
              <a:effectLst/>
              <a:uLnTx/>
              <a:uFillTx/>
              <a:latin typeface="Segoe UI"/>
              <a:ea typeface="Tahoma" panose="020B0604030504040204" pitchFamily="34" charset="0"/>
              <a:cs typeface="Calibri" panose="020F0502020204030204" pitchFamily="34" charset="0"/>
            </a:endParaRP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panose="020F0502020204030204"/>
                <a:ea typeface="Tahoma" panose="020B0604030504040204" pitchFamily="34" charset="0"/>
                <a:cs typeface="Tahoma" panose="020B0604030504040204" pitchFamily="34" charset="0"/>
              </a:rPr>
              <a:t>      </a:t>
            </a:r>
          </a:p>
        </p:txBody>
      </p:sp>
      <p:pic>
        <p:nvPicPr>
          <p:cNvPr id="4" name="Picture 3" descr="Green and black text on a black background&#10;&#10;AI-generated content may be incorrect.">
            <a:extLst>
              <a:ext uri="{FF2B5EF4-FFF2-40B4-BE49-F238E27FC236}">
                <a16:creationId xmlns:a16="http://schemas.microsoft.com/office/drawing/2014/main" id="{E1B48189-1AF7-7E4A-95E9-9F33B97901D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235" y="-61156"/>
            <a:ext cx="1861849" cy="1038551"/>
          </a:xfrm>
          <a:prstGeom prst="rect">
            <a:avLst/>
          </a:prstGeom>
        </p:spPr>
      </p:pic>
      <p:sp>
        <p:nvSpPr>
          <p:cNvPr id="6" name="Rectangle 5">
            <a:extLst>
              <a:ext uri="{FF2B5EF4-FFF2-40B4-BE49-F238E27FC236}">
                <a16:creationId xmlns:a16="http://schemas.microsoft.com/office/drawing/2014/main" id="{057E3316-ACF1-E6D2-BA89-E38694F4A290}"/>
              </a:ext>
            </a:extLst>
          </p:cNvPr>
          <p:cNvSpPr/>
          <p:nvPr userDrawn="1"/>
        </p:nvSpPr>
        <p:spPr>
          <a:xfrm>
            <a:off x="97658" y="1453098"/>
            <a:ext cx="11996684" cy="338554"/>
          </a:xfrm>
          <a:prstGeom prst="rect">
            <a:avLst/>
          </a:prstGeom>
          <a:solidFill>
            <a:schemeClr val="accent1"/>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00"/>
                </a:solidFill>
                <a:effectLst/>
                <a:uLnTx/>
                <a:uFillTx/>
                <a:latin typeface="Segoe UI"/>
                <a:ea typeface="+mn-ea"/>
                <a:cs typeface="Arial" panose="020B0604020202020204" pitchFamily="34" charset="0"/>
              </a:rPr>
              <a:t>Target Audience:</a:t>
            </a:r>
            <a:endParaRPr kumimoji="0" lang="en-US" sz="1500" b="1" i="0" u="none" strike="noStrike" kern="1200" cap="none" spc="0" normalizeH="0" baseline="0" noProof="0" dirty="0">
              <a:ln>
                <a:noFill/>
              </a:ln>
              <a:solidFill>
                <a:srgbClr val="FFFFFF"/>
              </a:solidFill>
              <a:effectLst/>
              <a:uLnTx/>
              <a:uFillTx/>
              <a:latin typeface="Segoe UI"/>
              <a:ea typeface="+mn-ea"/>
              <a:cs typeface="Calibri" pitchFamily="34" charset="0"/>
            </a:endParaRPr>
          </a:p>
        </p:txBody>
      </p:sp>
      <p:sp>
        <p:nvSpPr>
          <p:cNvPr id="11" name="Text Placeholder 10">
            <a:extLst>
              <a:ext uri="{FF2B5EF4-FFF2-40B4-BE49-F238E27FC236}">
                <a16:creationId xmlns:a16="http://schemas.microsoft.com/office/drawing/2014/main" id="{90115339-B70C-2A04-7DB4-2DED4E86E6DA}"/>
              </a:ext>
            </a:extLst>
          </p:cNvPr>
          <p:cNvSpPr>
            <a:spLocks noGrp="1"/>
          </p:cNvSpPr>
          <p:nvPr>
            <p:ph type="body" sz="quarter" idx="11" hasCustomPrompt="1"/>
          </p:nvPr>
        </p:nvSpPr>
        <p:spPr>
          <a:xfrm>
            <a:off x="1796614" y="1499548"/>
            <a:ext cx="9734550" cy="230188"/>
          </a:xfrm>
          <a:prstGeom prst="rect">
            <a:avLst/>
          </a:prstGeom>
        </p:spPr>
        <p:txBody>
          <a:bodyPr/>
          <a:lstStyle>
            <a:lvl1pPr marL="0" indent="0">
              <a:buNone/>
              <a:defRPr lang="en-US" sz="1600" b="1" dirty="0" smtClean="0">
                <a:solidFill>
                  <a:srgbClr val="FFFF00"/>
                </a:solidFill>
              </a:defRPr>
            </a:lvl1pPr>
            <a:lvl5pPr>
              <a:defRPr lang="en-US" dirty="0"/>
            </a:lvl5pPr>
          </a:lstStyle>
          <a:p>
            <a:pPr lvl="0"/>
            <a:r>
              <a:rPr lang="en-US" dirty="0"/>
              <a:t>Text here</a:t>
            </a:r>
          </a:p>
        </p:txBody>
      </p:sp>
      <p:sp>
        <p:nvSpPr>
          <p:cNvPr id="13" name="TextBox 12">
            <a:extLst>
              <a:ext uri="{FF2B5EF4-FFF2-40B4-BE49-F238E27FC236}">
                <a16:creationId xmlns:a16="http://schemas.microsoft.com/office/drawing/2014/main" id="{0E602DEF-71C1-B872-550B-B51EEA38FCBF}"/>
              </a:ext>
            </a:extLst>
          </p:cNvPr>
          <p:cNvSpPr txBox="1"/>
          <p:nvPr userDrawn="1"/>
        </p:nvSpPr>
        <p:spPr>
          <a:xfrm>
            <a:off x="97657" y="6301922"/>
            <a:ext cx="11996683" cy="369332"/>
          </a:xfrm>
          <a:prstGeom prst="rect">
            <a:avLst/>
          </a:prstGeom>
          <a:solidFill>
            <a:schemeClr val="accent1"/>
          </a:solidFill>
        </p:spPr>
        <p:txBody>
          <a:bodyPr wrap="square" rtlCol="0">
            <a:spAutoFit/>
          </a:bodyPr>
          <a:lstStyle/>
          <a:p>
            <a:pPr lvl="0" algn="ctr" fontAlgn="base">
              <a:spcBef>
                <a:spcPct val="0"/>
              </a:spcBef>
              <a:spcAft>
                <a:spcPct val="0"/>
              </a:spcAft>
              <a:defRPr/>
            </a:pPr>
            <a:r>
              <a:rPr kumimoji="0" lang="en-US" sz="1800" b="1" i="0" u="none" strike="noStrike" kern="1200" cap="none" spc="0" normalizeH="0" baseline="0" noProof="0" dirty="0">
                <a:ln>
                  <a:noFill/>
                </a:ln>
                <a:solidFill>
                  <a:srgbClr val="FFFF00"/>
                </a:solidFill>
                <a:effectLst/>
                <a:uLnTx/>
                <a:uFillTx/>
                <a:latin typeface="Segoe UI"/>
                <a:ea typeface="MS PGothic" pitchFamily="34" charset="-128"/>
                <a:cs typeface="Segoe UI"/>
              </a:rPr>
              <a:t> </a:t>
            </a:r>
            <a:endParaRPr lang="en-US" b="1" dirty="0">
              <a:solidFill>
                <a:srgbClr val="FFFF00"/>
              </a:solidFill>
              <a:latin typeface="Segoe UI"/>
              <a:ea typeface="MS PGothic" pitchFamily="34" charset="-128"/>
              <a:cs typeface="Segoe UI"/>
            </a:endParaRPr>
          </a:p>
        </p:txBody>
      </p:sp>
      <p:sp>
        <p:nvSpPr>
          <p:cNvPr id="14" name="Text Placeholder 10">
            <a:extLst>
              <a:ext uri="{FF2B5EF4-FFF2-40B4-BE49-F238E27FC236}">
                <a16:creationId xmlns:a16="http://schemas.microsoft.com/office/drawing/2014/main" id="{9B5A5B46-0735-57E5-84FB-0E32A2C7E27F}"/>
              </a:ext>
            </a:extLst>
          </p:cNvPr>
          <p:cNvSpPr>
            <a:spLocks noGrp="1"/>
          </p:cNvSpPr>
          <p:nvPr>
            <p:ph type="body" sz="quarter" idx="12" hasCustomPrompt="1"/>
          </p:nvPr>
        </p:nvSpPr>
        <p:spPr>
          <a:xfrm>
            <a:off x="1228723" y="6337775"/>
            <a:ext cx="9734550" cy="291755"/>
          </a:xfrm>
          <a:prstGeom prst="rect">
            <a:avLst/>
          </a:prstGeom>
        </p:spPr>
        <p:txBody>
          <a:bodyPr/>
          <a:lstStyle>
            <a:lvl1pPr marL="0" indent="0" algn="ctr">
              <a:buNone/>
              <a:defRPr lang="en-US" sz="1600" b="1" dirty="0" smtClean="0">
                <a:solidFill>
                  <a:srgbClr val="FFFF00"/>
                </a:solidFill>
              </a:defRPr>
            </a:lvl1pPr>
            <a:lvl5pPr>
              <a:defRPr lang="en-US" dirty="0"/>
            </a:lvl5pPr>
          </a:lstStyle>
          <a:p>
            <a:pPr lvl="0"/>
            <a:r>
              <a:rPr lang="en-US" dirty="0"/>
              <a:t>Key Takeaway</a:t>
            </a:r>
          </a:p>
        </p:txBody>
      </p:sp>
      <p:sp>
        <p:nvSpPr>
          <p:cNvPr id="17" name="Picture Placeholder 16">
            <a:extLst>
              <a:ext uri="{FF2B5EF4-FFF2-40B4-BE49-F238E27FC236}">
                <a16:creationId xmlns:a16="http://schemas.microsoft.com/office/drawing/2014/main" id="{093D83C3-56B0-622C-EA43-D7BA1F7A2109}"/>
              </a:ext>
            </a:extLst>
          </p:cNvPr>
          <p:cNvSpPr>
            <a:spLocks noGrp="1"/>
          </p:cNvSpPr>
          <p:nvPr>
            <p:ph type="pic" sz="quarter" idx="13" hasCustomPrompt="1"/>
          </p:nvPr>
        </p:nvSpPr>
        <p:spPr>
          <a:xfrm>
            <a:off x="8134340" y="2715550"/>
            <a:ext cx="3960000" cy="2686050"/>
          </a:xfrm>
          <a:prstGeom prst="rect">
            <a:avLst/>
          </a:prstGeom>
          <a:solidFill>
            <a:srgbClr val="C00000"/>
          </a:solidFill>
        </p:spPr>
        <p:txBody>
          <a:bodyPr/>
          <a:lstStyle>
            <a:lvl1pPr>
              <a:defRPr sz="1800"/>
            </a:lvl1pPr>
          </a:lstStyle>
          <a:p>
            <a:r>
              <a:rPr lang="en-GB" dirty="0"/>
              <a:t>Picture of Actual Incident Situation</a:t>
            </a:r>
            <a:endParaRPr lang="en-US" dirty="0"/>
          </a:p>
        </p:txBody>
      </p:sp>
    </p:spTree>
    <p:extLst>
      <p:ext uri="{BB962C8B-B14F-4D97-AF65-F5344CB8AC3E}">
        <p14:creationId xmlns:p14="http://schemas.microsoft.com/office/powerpoint/2010/main" val="19487883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Short Title ">
    <p:spTree>
      <p:nvGrpSpPr>
        <p:cNvPr id="1" name=""/>
        <p:cNvGrpSpPr/>
        <p:nvPr/>
      </p:nvGrpSpPr>
      <p:grpSpPr>
        <a:xfrm>
          <a:off x="0" y="0"/>
          <a:ext cx="0" cy="0"/>
          <a:chOff x="0" y="0"/>
          <a:chExt cx="0" cy="0"/>
        </a:xfrm>
      </p:grpSpPr>
      <p:sp>
        <p:nvSpPr>
          <p:cNvPr id="7" name="Freeform 41">
            <a:extLst>
              <a:ext uri="{FF2B5EF4-FFF2-40B4-BE49-F238E27FC236}">
                <a16:creationId xmlns:a16="http://schemas.microsoft.com/office/drawing/2014/main" id="{DC1C3A83-A003-3709-3649-A0EE9BE3EDE2}"/>
              </a:ext>
            </a:extLst>
          </p:cNvPr>
          <p:cNvSpPr/>
          <p:nvPr userDrawn="1"/>
        </p:nvSpPr>
        <p:spPr>
          <a:xfrm flipH="1">
            <a:off x="9361796" y="0"/>
            <a:ext cx="2830203" cy="1320800"/>
          </a:xfrm>
          <a:custGeom>
            <a:avLst/>
            <a:gdLst>
              <a:gd name="connsiteX0" fmla="*/ 2239585 w 2252972"/>
              <a:gd name="connsiteY0" fmla="*/ 63 h 1051418"/>
              <a:gd name="connsiteX1" fmla="*/ 2217801 w 2252972"/>
              <a:gd name="connsiteY1" fmla="*/ 552530 h 1051418"/>
              <a:gd name="connsiteX2" fmla="*/ 2026405 w 2252972"/>
              <a:gd name="connsiteY2" fmla="*/ 1051419 h 1051418"/>
              <a:gd name="connsiteX3" fmla="*/ 0 w 2252972"/>
              <a:gd name="connsiteY3" fmla="*/ 816140 h 1051418"/>
              <a:gd name="connsiteX4" fmla="*/ 0 w 2252972"/>
              <a:gd name="connsiteY4" fmla="*/ 0 h 1051418"/>
              <a:gd name="connsiteX5" fmla="*/ 2239522 w 2252972"/>
              <a:gd name="connsiteY5" fmla="*/ 0 h 105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52972" h="1051418">
                <a:moveTo>
                  <a:pt x="2239585" y="63"/>
                </a:moveTo>
                <a:cubicBezTo>
                  <a:pt x="2255954" y="128563"/>
                  <a:pt x="2265587" y="323358"/>
                  <a:pt x="2217801" y="552530"/>
                </a:cubicBezTo>
                <a:cubicBezTo>
                  <a:pt x="2171904" y="772510"/>
                  <a:pt x="2090309" y="941618"/>
                  <a:pt x="2026405" y="1051419"/>
                </a:cubicBezTo>
                <a:cubicBezTo>
                  <a:pt x="1350978" y="973034"/>
                  <a:pt x="675490" y="894588"/>
                  <a:pt x="0" y="816140"/>
                </a:cubicBezTo>
                <a:lnTo>
                  <a:pt x="0" y="0"/>
                </a:lnTo>
                <a:lnTo>
                  <a:pt x="2239522" y="0"/>
                </a:lnTo>
                <a:close/>
              </a:path>
            </a:pathLst>
          </a:custGeom>
          <a:solidFill>
            <a:schemeClr val="bg1">
              <a:lumMod val="95000"/>
            </a:schemeClr>
          </a:solidFill>
          <a:ln w="6295" cap="flat">
            <a:noFill/>
            <a:prstDash val="solid"/>
            <a:miter/>
          </a:ln>
        </p:spPr>
        <p:txBody>
          <a:bodyPr rtlCol="0" anchor="ctr"/>
          <a:lstStyle/>
          <a:p>
            <a:endParaRPr lang="en-OM"/>
          </a:p>
        </p:txBody>
      </p:sp>
      <p:pic>
        <p:nvPicPr>
          <p:cNvPr id="8" name="Picture 7">
            <a:extLst>
              <a:ext uri="{FF2B5EF4-FFF2-40B4-BE49-F238E27FC236}">
                <a16:creationId xmlns:a16="http://schemas.microsoft.com/office/drawing/2014/main" id="{B3EA5BA6-C28E-FDAB-BB30-6CB8F75F3FE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49118" y="-61156"/>
            <a:ext cx="2845225" cy="1141698"/>
          </a:xfrm>
          <a:prstGeom prst="rect">
            <a:avLst/>
          </a:prstGeom>
        </p:spPr>
      </p:pic>
      <p:sp>
        <p:nvSpPr>
          <p:cNvPr id="2" name="Slide Number Placeholder 1">
            <a:extLst>
              <a:ext uri="{FF2B5EF4-FFF2-40B4-BE49-F238E27FC236}">
                <a16:creationId xmlns:a16="http://schemas.microsoft.com/office/drawing/2014/main" id="{11CFAC94-3B0E-83F8-42D6-852ECAC03154}"/>
              </a:ext>
            </a:extLst>
          </p:cNvPr>
          <p:cNvSpPr>
            <a:spLocks noGrp="1"/>
          </p:cNvSpPr>
          <p:nvPr>
            <p:ph type="sldNum" sz="quarter" idx="10"/>
          </p:nvPr>
        </p:nvSpPr>
        <p:spPr/>
        <p:txBody>
          <a:bodyPr/>
          <a:lstStyle/>
          <a:p>
            <a:fld id="{F4258245-48BB-4907-851C-CFC557F37E26}" type="slidenum">
              <a:rPr lang="en-US" smtClean="0"/>
              <a:pPr/>
              <a:t>‹#›</a:t>
            </a:fld>
            <a:endParaRPr lang="en-US"/>
          </a:p>
        </p:txBody>
      </p:sp>
      <p:sp>
        <p:nvSpPr>
          <p:cNvPr id="3" name="Title 1">
            <a:extLst>
              <a:ext uri="{FF2B5EF4-FFF2-40B4-BE49-F238E27FC236}">
                <a16:creationId xmlns:a16="http://schemas.microsoft.com/office/drawing/2014/main" id="{B98E4F26-B09F-FE87-2728-24C88E8DAC44}"/>
              </a:ext>
            </a:extLst>
          </p:cNvPr>
          <p:cNvSpPr txBox="1">
            <a:spLocks/>
          </p:cNvSpPr>
          <p:nvPr userDrawn="1"/>
        </p:nvSpPr>
        <p:spPr>
          <a:xfrm>
            <a:off x="1648046" y="0"/>
            <a:ext cx="7804297" cy="821353"/>
          </a:xfrm>
          <a:prstGeom prst="rect">
            <a:avLst/>
          </a:prstGeom>
          <a:solidFill>
            <a:srgbClr val="F2F2F2"/>
          </a:solidFill>
        </p:spPr>
        <p:txBody>
          <a:bodyPr/>
          <a:lstStyle>
            <a:lvl1pPr algn="l" defTabSz="914400" rtl="0" eaLnBrk="1" latinLnBrk="0" hangingPunct="1">
              <a:lnSpc>
                <a:spcPct val="90000"/>
              </a:lnSpc>
              <a:spcBef>
                <a:spcPct val="0"/>
              </a:spcBef>
              <a:buNone/>
              <a:defRPr sz="4400" kern="1200">
                <a:solidFill>
                  <a:schemeClr val="tx1"/>
                </a:solidFill>
                <a:latin typeface="Gill Sans"/>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1100" b="1" i="0" u="none" strike="noStrike" kern="1200" cap="none" spc="0" normalizeH="0" baseline="0" noProof="0" dirty="0">
                <a:ln>
                  <a:noFill/>
                </a:ln>
                <a:solidFill>
                  <a:srgbClr val="24A316"/>
                </a:solidFill>
                <a:effectLst/>
                <a:uLnTx/>
                <a:uFillTx/>
                <a:latin typeface="Segoe UI"/>
                <a:ea typeface="Tahoma" panose="020B0604030504040204" pitchFamily="34" charset="0"/>
                <a:cs typeface="Calibri" panose="020F0502020204030204" pitchFamily="34" charset="0"/>
              </a:rPr>
              <a:t>                    </a:t>
            </a:r>
            <a:endParaRPr kumimoji="0" lang="en-GB" sz="3600" b="1" i="0" u="none" strike="noStrike" kern="1200" cap="none" spc="0" normalizeH="0" baseline="0" noProof="0" dirty="0">
              <a:ln>
                <a:noFill/>
              </a:ln>
              <a:solidFill>
                <a:srgbClr val="24A316"/>
              </a:solidFill>
              <a:effectLst/>
              <a:uLnTx/>
              <a:uFillTx/>
              <a:latin typeface="Segoe UI"/>
              <a:ea typeface="Tahoma" panose="020B0604030504040204" pitchFamily="34" charset="0"/>
              <a:cs typeface="Calibri" panose="020F0502020204030204" pitchFamily="34" charset="0"/>
            </a:endParaRPr>
          </a:p>
          <a:p>
            <a:pPr marL="0" marR="0" lvl="0" indent="0" defTabSz="914400" rtl="0" eaLnBrk="1" fontAlgn="auto" latinLnBrk="0" hangingPunct="1">
              <a:lnSpc>
                <a:spcPct val="90000"/>
              </a:lnSpc>
              <a:spcBef>
                <a:spcPct val="0"/>
              </a:spcBef>
              <a:spcAft>
                <a:spcPts val="0"/>
              </a:spcAft>
              <a:buClrTx/>
              <a:buSzTx/>
              <a:buFontTx/>
              <a:buNone/>
              <a:tabLst/>
              <a:defRPr/>
            </a:pPr>
            <a:r>
              <a:rPr kumimoji="0" lang="en-GB" sz="3600" b="1" i="0" u="none" strike="noStrike" kern="1200" cap="none" spc="0" normalizeH="0" baseline="0" noProof="0" dirty="0">
                <a:ln>
                  <a:noFill/>
                </a:ln>
                <a:solidFill>
                  <a:srgbClr val="24A316"/>
                </a:solidFill>
                <a:effectLst/>
                <a:uLnTx/>
                <a:uFillTx/>
                <a:latin typeface="Segoe UI"/>
                <a:ea typeface="Tahoma" panose="020B0604030504040204" pitchFamily="34" charset="0"/>
                <a:cs typeface="Calibri" panose="020F0502020204030204" pitchFamily="34" charset="0"/>
              </a:rPr>
              <a:t>	 Learning from Incident Alert </a:t>
            </a:r>
            <a:endParaRPr kumimoji="0" lang="en-GB" sz="3600" b="1" i="0" u="none" strike="noStrike" kern="1200" cap="none" spc="0" normalizeH="0" baseline="0" noProof="0" dirty="0">
              <a:ln>
                <a:noFill/>
              </a:ln>
              <a:solidFill>
                <a:srgbClr val="FF0000"/>
              </a:solidFill>
              <a:effectLst/>
              <a:uLnTx/>
              <a:uFillTx/>
              <a:latin typeface="Segoe UI"/>
              <a:ea typeface="Tahoma" panose="020B0604030504040204" pitchFamily="34" charset="0"/>
              <a:cs typeface="Calibri" panose="020F0502020204030204" pitchFamily="34" charset="0"/>
            </a:endParaRP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panose="020F0502020204030204"/>
                <a:ea typeface="Tahoma" panose="020B0604030504040204" pitchFamily="34" charset="0"/>
                <a:cs typeface="Tahoma" panose="020B0604030504040204" pitchFamily="34" charset="0"/>
              </a:rPr>
              <a:t>      </a:t>
            </a:r>
          </a:p>
        </p:txBody>
      </p:sp>
      <p:pic>
        <p:nvPicPr>
          <p:cNvPr id="4" name="Picture 3" descr="Green and black text on a black background&#10;&#10;AI-generated content may be incorrect.">
            <a:extLst>
              <a:ext uri="{FF2B5EF4-FFF2-40B4-BE49-F238E27FC236}">
                <a16:creationId xmlns:a16="http://schemas.microsoft.com/office/drawing/2014/main" id="{E1B48189-1AF7-7E4A-95E9-9F33B97901D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235" y="-61156"/>
            <a:ext cx="1861849" cy="1038551"/>
          </a:xfrm>
          <a:prstGeom prst="rect">
            <a:avLst/>
          </a:prstGeom>
        </p:spPr>
      </p:pic>
      <p:sp>
        <p:nvSpPr>
          <p:cNvPr id="17" name="Picture Placeholder 16">
            <a:extLst>
              <a:ext uri="{FF2B5EF4-FFF2-40B4-BE49-F238E27FC236}">
                <a16:creationId xmlns:a16="http://schemas.microsoft.com/office/drawing/2014/main" id="{093D83C3-56B0-622C-EA43-D7BA1F7A2109}"/>
              </a:ext>
            </a:extLst>
          </p:cNvPr>
          <p:cNvSpPr>
            <a:spLocks noGrp="1"/>
          </p:cNvSpPr>
          <p:nvPr>
            <p:ph type="pic" sz="quarter" idx="13" hasCustomPrompt="1"/>
          </p:nvPr>
        </p:nvSpPr>
        <p:spPr>
          <a:xfrm>
            <a:off x="8134343" y="2543810"/>
            <a:ext cx="3960000" cy="2686050"/>
          </a:xfrm>
          <a:prstGeom prst="rect">
            <a:avLst/>
          </a:prstGeom>
          <a:solidFill>
            <a:srgbClr val="00B050"/>
          </a:solidFill>
        </p:spPr>
        <p:txBody>
          <a:bodyPr/>
          <a:lstStyle>
            <a:lvl1pPr>
              <a:defRPr sz="1800"/>
            </a:lvl1pPr>
          </a:lstStyle>
          <a:p>
            <a:r>
              <a:rPr lang="en-GB" dirty="0"/>
              <a:t>What Good Looks Like</a:t>
            </a:r>
            <a:endParaRPr lang="en-US" dirty="0"/>
          </a:p>
        </p:txBody>
      </p:sp>
      <p:sp>
        <p:nvSpPr>
          <p:cNvPr id="9" name="TextBox 8">
            <a:extLst>
              <a:ext uri="{FF2B5EF4-FFF2-40B4-BE49-F238E27FC236}">
                <a16:creationId xmlns:a16="http://schemas.microsoft.com/office/drawing/2014/main" id="{1B1D9E0D-FB0A-F188-7E06-27C5F27E8E4E}"/>
              </a:ext>
            </a:extLst>
          </p:cNvPr>
          <p:cNvSpPr txBox="1"/>
          <p:nvPr userDrawn="1"/>
        </p:nvSpPr>
        <p:spPr>
          <a:xfrm>
            <a:off x="1052121" y="6118163"/>
            <a:ext cx="10430539" cy="669414"/>
          </a:xfrm>
          <a:prstGeom prst="rect">
            <a:avLst/>
          </a:prstGeom>
          <a:noFill/>
        </p:spPr>
        <p:txBody>
          <a:bodyPr wrap="square" rtlCol="0">
            <a:spAutoFit/>
          </a:bodyPr>
          <a:lstStyle/>
          <a:p>
            <a:pPr lvl="0" algn="ctr">
              <a:defRPr/>
            </a:pPr>
            <a:r>
              <a:rPr lang="en-US" sz="1050" dirty="0">
                <a:solidFill>
                  <a:srgbClr val="FF0000"/>
                </a:solidFill>
              </a:rPr>
              <a:t>DISCLAIMER </a:t>
            </a:r>
          </a:p>
          <a:p>
            <a:pPr algn="ctr">
              <a:defRPr/>
            </a:pPr>
            <a:r>
              <a:rPr lang="en-US" sz="900" dirty="0">
                <a:solidFill>
                  <a:srgbClr val="FF0000"/>
                </a:solidFill>
              </a:rPr>
              <a:t>“ This document is provided for information only. It may not be relied upon for any purpose. Neither PDO nor any party providing information for this document accepts any liability for its accuracy, completeness, omissions, advice, or any consequences arising from its use, even if reasonable care was not exercised. No representation or warranty, express or implied, is made that following this document will achieve any specific results or meet any legal or regulatory requirements. This document does not constitute technical advice; consult a qualified professional if such advice is needed.”</a:t>
            </a:r>
          </a:p>
        </p:txBody>
      </p:sp>
    </p:spTree>
    <p:extLst>
      <p:ext uri="{BB962C8B-B14F-4D97-AF65-F5344CB8AC3E}">
        <p14:creationId xmlns:p14="http://schemas.microsoft.com/office/powerpoint/2010/main" val="19536240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hank You!">
    <p:spTree>
      <p:nvGrpSpPr>
        <p:cNvPr id="1" name=""/>
        <p:cNvGrpSpPr/>
        <p:nvPr/>
      </p:nvGrpSpPr>
      <p:grpSpPr>
        <a:xfrm>
          <a:off x="0" y="0"/>
          <a:ext cx="0" cy="0"/>
          <a:chOff x="0" y="0"/>
          <a:chExt cx="0" cy="0"/>
        </a:xfrm>
      </p:grpSpPr>
      <p:sp>
        <p:nvSpPr>
          <p:cNvPr id="6" name="Freeform 41">
            <a:extLst>
              <a:ext uri="{FF2B5EF4-FFF2-40B4-BE49-F238E27FC236}">
                <a16:creationId xmlns:a16="http://schemas.microsoft.com/office/drawing/2014/main" id="{B3294A41-41A5-54CE-FE66-F2F0E2C3D77D}"/>
              </a:ext>
            </a:extLst>
          </p:cNvPr>
          <p:cNvSpPr/>
          <p:nvPr userDrawn="1"/>
        </p:nvSpPr>
        <p:spPr>
          <a:xfrm>
            <a:off x="2358499" y="2116582"/>
            <a:ext cx="7475002" cy="3488437"/>
          </a:xfrm>
          <a:custGeom>
            <a:avLst/>
            <a:gdLst>
              <a:gd name="connsiteX0" fmla="*/ 2239585 w 2252972"/>
              <a:gd name="connsiteY0" fmla="*/ 63 h 1051418"/>
              <a:gd name="connsiteX1" fmla="*/ 2217801 w 2252972"/>
              <a:gd name="connsiteY1" fmla="*/ 552530 h 1051418"/>
              <a:gd name="connsiteX2" fmla="*/ 2026405 w 2252972"/>
              <a:gd name="connsiteY2" fmla="*/ 1051419 h 1051418"/>
              <a:gd name="connsiteX3" fmla="*/ 0 w 2252972"/>
              <a:gd name="connsiteY3" fmla="*/ 816140 h 1051418"/>
              <a:gd name="connsiteX4" fmla="*/ 0 w 2252972"/>
              <a:gd name="connsiteY4" fmla="*/ 0 h 1051418"/>
              <a:gd name="connsiteX5" fmla="*/ 2239522 w 2252972"/>
              <a:gd name="connsiteY5" fmla="*/ 0 h 105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52972" h="1051418">
                <a:moveTo>
                  <a:pt x="2239585" y="63"/>
                </a:moveTo>
                <a:cubicBezTo>
                  <a:pt x="2255954" y="128563"/>
                  <a:pt x="2265587" y="323358"/>
                  <a:pt x="2217801" y="552530"/>
                </a:cubicBezTo>
                <a:cubicBezTo>
                  <a:pt x="2171904" y="772510"/>
                  <a:pt x="2090309" y="941618"/>
                  <a:pt x="2026405" y="1051419"/>
                </a:cubicBezTo>
                <a:cubicBezTo>
                  <a:pt x="1350978" y="973034"/>
                  <a:pt x="675490" y="894588"/>
                  <a:pt x="0" y="816140"/>
                </a:cubicBezTo>
                <a:lnTo>
                  <a:pt x="0" y="0"/>
                </a:lnTo>
                <a:lnTo>
                  <a:pt x="2239522" y="0"/>
                </a:lnTo>
                <a:close/>
              </a:path>
            </a:pathLst>
          </a:custGeom>
          <a:gradFill>
            <a:gsLst>
              <a:gs pos="24000">
                <a:schemeClr val="accent1"/>
              </a:gs>
              <a:gs pos="100000">
                <a:schemeClr val="accent2"/>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OM" dirty="0">
              <a:solidFill>
                <a:schemeClr val="lt1"/>
              </a:solidFill>
            </a:endParaRPr>
          </a:p>
        </p:txBody>
      </p:sp>
      <p:pic>
        <p:nvPicPr>
          <p:cNvPr id="7" name="Picture 6">
            <a:extLst>
              <a:ext uri="{FF2B5EF4-FFF2-40B4-BE49-F238E27FC236}">
                <a16:creationId xmlns:a16="http://schemas.microsoft.com/office/drawing/2014/main" id="{BF25C0A1-7CEB-A118-4619-2A9D5079738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69349" y="22587"/>
            <a:ext cx="5703720" cy="1127760"/>
          </a:xfrm>
          <a:prstGeom prst="rect">
            <a:avLst/>
          </a:prstGeom>
        </p:spPr>
      </p:pic>
      <p:sp>
        <p:nvSpPr>
          <p:cNvPr id="8" name="TextBox 7">
            <a:extLst>
              <a:ext uri="{FF2B5EF4-FFF2-40B4-BE49-F238E27FC236}">
                <a16:creationId xmlns:a16="http://schemas.microsoft.com/office/drawing/2014/main" id="{E4E17822-0703-BD48-E68A-93D424B8EFCE}"/>
              </a:ext>
            </a:extLst>
          </p:cNvPr>
          <p:cNvSpPr txBox="1"/>
          <p:nvPr userDrawn="1"/>
        </p:nvSpPr>
        <p:spPr>
          <a:xfrm>
            <a:off x="3213735" y="3052802"/>
            <a:ext cx="5764530" cy="1107996"/>
          </a:xfrm>
          <a:prstGeom prst="rect">
            <a:avLst/>
          </a:prstGeom>
          <a:noFill/>
        </p:spPr>
        <p:txBody>
          <a:bodyPr wrap="square" rtlCol="0">
            <a:spAutoFit/>
          </a:bodyPr>
          <a:lstStyle/>
          <a:p>
            <a:pPr algn="ctr"/>
            <a:r>
              <a:rPr lang="en-US" sz="6600" b="1" dirty="0">
                <a:solidFill>
                  <a:schemeClr val="bg1"/>
                </a:solidFill>
                <a:latin typeface="Segoe UI" panose="020B0502040204020203" pitchFamily="34" charset="0"/>
                <a:cs typeface="Segoe UI" panose="020B0502040204020203" pitchFamily="34" charset="0"/>
              </a:rPr>
              <a:t>Thank You!</a:t>
            </a:r>
          </a:p>
        </p:txBody>
      </p:sp>
    </p:spTree>
    <p:extLst>
      <p:ext uri="{BB962C8B-B14F-4D97-AF65-F5344CB8AC3E}">
        <p14:creationId xmlns:p14="http://schemas.microsoft.com/office/powerpoint/2010/main" val="39666394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mp; Subtitle Only">
    <p:spTree>
      <p:nvGrpSpPr>
        <p:cNvPr id="1" name=""/>
        <p:cNvGrpSpPr/>
        <p:nvPr/>
      </p:nvGrpSpPr>
      <p:grpSpPr>
        <a:xfrm>
          <a:off x="0" y="0"/>
          <a:ext cx="0" cy="0"/>
          <a:chOff x="0" y="0"/>
          <a:chExt cx="0" cy="0"/>
        </a:xfrm>
      </p:grpSpPr>
      <p:sp>
        <p:nvSpPr>
          <p:cNvPr id="6" name="Text Placeholder 6">
            <a:extLst>
              <a:ext uri="{FF2B5EF4-FFF2-40B4-BE49-F238E27FC236}">
                <a16:creationId xmlns:a16="http://schemas.microsoft.com/office/drawing/2014/main" id="{F55E2479-5BAA-5755-0F3F-1A20A7291627}"/>
              </a:ext>
            </a:extLst>
          </p:cNvPr>
          <p:cNvSpPr>
            <a:spLocks noGrp="1"/>
          </p:cNvSpPr>
          <p:nvPr>
            <p:ph type="body" sz="quarter" idx="10" hasCustomPrompt="1"/>
          </p:nvPr>
        </p:nvSpPr>
        <p:spPr>
          <a:xfrm>
            <a:off x="447040" y="613129"/>
            <a:ext cx="8241969" cy="416674"/>
          </a:xfrm>
          <a:prstGeom prst="rect">
            <a:avLst/>
          </a:prstGeom>
        </p:spPr>
        <p:txBody>
          <a:bodyPr>
            <a:normAutofit/>
          </a:bodyPr>
          <a:lstStyle>
            <a:lvl1pPr marL="0" indent="0">
              <a:buNone/>
              <a:defRPr sz="2400">
                <a:solidFill>
                  <a:schemeClr val="accent1"/>
                </a:solidFill>
              </a:defRPr>
            </a:lvl1pPr>
          </a:lstStyle>
          <a:p>
            <a:pPr lvl="0"/>
            <a:r>
              <a:rPr lang="en-US"/>
              <a:t>Subtitle Here</a:t>
            </a:r>
          </a:p>
        </p:txBody>
      </p:sp>
      <p:sp>
        <p:nvSpPr>
          <p:cNvPr id="12" name="Text Placeholder 6">
            <a:extLst>
              <a:ext uri="{FF2B5EF4-FFF2-40B4-BE49-F238E27FC236}">
                <a16:creationId xmlns:a16="http://schemas.microsoft.com/office/drawing/2014/main" id="{C240AB43-94AA-FF59-7291-51F1FB9DDDE0}"/>
              </a:ext>
            </a:extLst>
          </p:cNvPr>
          <p:cNvSpPr>
            <a:spLocks noGrp="1"/>
          </p:cNvSpPr>
          <p:nvPr>
            <p:ph type="body" sz="quarter" idx="11" hasCustomPrompt="1"/>
          </p:nvPr>
        </p:nvSpPr>
        <p:spPr>
          <a:xfrm>
            <a:off x="447039" y="236799"/>
            <a:ext cx="8241969" cy="416674"/>
          </a:xfrm>
          <a:prstGeom prst="rect">
            <a:avLst/>
          </a:prstGeom>
        </p:spPr>
        <p:txBody>
          <a:bodyPr>
            <a:normAutofit/>
          </a:bodyPr>
          <a:lstStyle>
            <a:lvl1pPr marL="0" indent="0">
              <a:buNone/>
              <a:defRPr sz="2400" b="1">
                <a:solidFill>
                  <a:schemeClr val="accent1"/>
                </a:solidFill>
              </a:defRPr>
            </a:lvl1pPr>
          </a:lstStyle>
          <a:p>
            <a:pPr lvl="0"/>
            <a:r>
              <a:rPr lang="en-US"/>
              <a:t>Add Slide Title Here</a:t>
            </a:r>
          </a:p>
        </p:txBody>
      </p:sp>
      <p:sp>
        <p:nvSpPr>
          <p:cNvPr id="8" name="Freeform 41">
            <a:extLst>
              <a:ext uri="{FF2B5EF4-FFF2-40B4-BE49-F238E27FC236}">
                <a16:creationId xmlns:a16="http://schemas.microsoft.com/office/drawing/2014/main" id="{E7C133B4-124A-2F36-DC8C-7FF929508759}"/>
              </a:ext>
            </a:extLst>
          </p:cNvPr>
          <p:cNvSpPr/>
          <p:nvPr userDrawn="1"/>
        </p:nvSpPr>
        <p:spPr>
          <a:xfrm flipH="1">
            <a:off x="9361796" y="0"/>
            <a:ext cx="2830203" cy="1320800"/>
          </a:xfrm>
          <a:custGeom>
            <a:avLst/>
            <a:gdLst>
              <a:gd name="connsiteX0" fmla="*/ 2239585 w 2252972"/>
              <a:gd name="connsiteY0" fmla="*/ 63 h 1051418"/>
              <a:gd name="connsiteX1" fmla="*/ 2217801 w 2252972"/>
              <a:gd name="connsiteY1" fmla="*/ 552530 h 1051418"/>
              <a:gd name="connsiteX2" fmla="*/ 2026405 w 2252972"/>
              <a:gd name="connsiteY2" fmla="*/ 1051419 h 1051418"/>
              <a:gd name="connsiteX3" fmla="*/ 0 w 2252972"/>
              <a:gd name="connsiteY3" fmla="*/ 816140 h 1051418"/>
              <a:gd name="connsiteX4" fmla="*/ 0 w 2252972"/>
              <a:gd name="connsiteY4" fmla="*/ 0 h 1051418"/>
              <a:gd name="connsiteX5" fmla="*/ 2239522 w 2252972"/>
              <a:gd name="connsiteY5" fmla="*/ 0 h 105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52972" h="1051418">
                <a:moveTo>
                  <a:pt x="2239585" y="63"/>
                </a:moveTo>
                <a:cubicBezTo>
                  <a:pt x="2255954" y="128563"/>
                  <a:pt x="2265587" y="323358"/>
                  <a:pt x="2217801" y="552530"/>
                </a:cubicBezTo>
                <a:cubicBezTo>
                  <a:pt x="2171904" y="772510"/>
                  <a:pt x="2090309" y="941618"/>
                  <a:pt x="2026405" y="1051419"/>
                </a:cubicBezTo>
                <a:cubicBezTo>
                  <a:pt x="1350978" y="973034"/>
                  <a:pt x="675490" y="894588"/>
                  <a:pt x="0" y="816140"/>
                </a:cubicBezTo>
                <a:lnTo>
                  <a:pt x="0" y="0"/>
                </a:lnTo>
                <a:lnTo>
                  <a:pt x="2239522" y="0"/>
                </a:lnTo>
                <a:close/>
              </a:path>
            </a:pathLst>
          </a:custGeom>
          <a:solidFill>
            <a:schemeClr val="bg1">
              <a:lumMod val="95000"/>
            </a:schemeClr>
          </a:solidFill>
          <a:ln w="6295" cap="flat">
            <a:noFill/>
            <a:prstDash val="solid"/>
            <a:miter/>
          </a:ln>
        </p:spPr>
        <p:txBody>
          <a:bodyPr rtlCol="0" anchor="ctr"/>
          <a:lstStyle/>
          <a:p>
            <a:endParaRPr lang="en-OM"/>
          </a:p>
        </p:txBody>
      </p:sp>
      <p:pic>
        <p:nvPicPr>
          <p:cNvPr id="9" name="Picture 8">
            <a:extLst>
              <a:ext uri="{FF2B5EF4-FFF2-40B4-BE49-F238E27FC236}">
                <a16:creationId xmlns:a16="http://schemas.microsoft.com/office/drawing/2014/main" id="{A225BACC-1A2F-FF52-4250-1A81E6E97B5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49118" y="-61156"/>
            <a:ext cx="2845225" cy="1141698"/>
          </a:xfrm>
          <a:prstGeom prst="rect">
            <a:avLst/>
          </a:prstGeom>
        </p:spPr>
      </p:pic>
      <p:sp>
        <p:nvSpPr>
          <p:cNvPr id="2" name="Slide Number Placeholder 1">
            <a:extLst>
              <a:ext uri="{FF2B5EF4-FFF2-40B4-BE49-F238E27FC236}">
                <a16:creationId xmlns:a16="http://schemas.microsoft.com/office/drawing/2014/main" id="{BD43089D-190E-60CF-5BA1-90B9D4E5452B}"/>
              </a:ext>
            </a:extLst>
          </p:cNvPr>
          <p:cNvSpPr>
            <a:spLocks noGrp="1"/>
          </p:cNvSpPr>
          <p:nvPr>
            <p:ph type="sldNum" sz="quarter" idx="12"/>
          </p:nvPr>
        </p:nvSpPr>
        <p:spPr/>
        <p:txBody>
          <a:bodyPr/>
          <a:lstStyle/>
          <a:p>
            <a:fld id="{F4258245-48BB-4907-851C-CFC557F37E26}" type="slidenum">
              <a:rPr lang="en-US" smtClean="0"/>
              <a:pPr/>
              <a:t>‹#›</a:t>
            </a:fld>
            <a:endParaRPr lang="en-US"/>
          </a:p>
        </p:txBody>
      </p:sp>
    </p:spTree>
    <p:extLst>
      <p:ext uri="{BB962C8B-B14F-4D97-AF65-F5344CB8AC3E}">
        <p14:creationId xmlns:p14="http://schemas.microsoft.com/office/powerpoint/2010/main" val="33002229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6" name="Freeform 41">
            <a:extLst>
              <a:ext uri="{FF2B5EF4-FFF2-40B4-BE49-F238E27FC236}">
                <a16:creationId xmlns:a16="http://schemas.microsoft.com/office/drawing/2014/main" id="{72C90E9A-D538-9EF1-0142-4752D5AF90CE}"/>
              </a:ext>
            </a:extLst>
          </p:cNvPr>
          <p:cNvSpPr/>
          <p:nvPr userDrawn="1"/>
        </p:nvSpPr>
        <p:spPr>
          <a:xfrm flipH="1">
            <a:off x="9361796" y="0"/>
            <a:ext cx="2830203" cy="1320800"/>
          </a:xfrm>
          <a:custGeom>
            <a:avLst/>
            <a:gdLst>
              <a:gd name="connsiteX0" fmla="*/ 2239585 w 2252972"/>
              <a:gd name="connsiteY0" fmla="*/ 63 h 1051418"/>
              <a:gd name="connsiteX1" fmla="*/ 2217801 w 2252972"/>
              <a:gd name="connsiteY1" fmla="*/ 552530 h 1051418"/>
              <a:gd name="connsiteX2" fmla="*/ 2026405 w 2252972"/>
              <a:gd name="connsiteY2" fmla="*/ 1051419 h 1051418"/>
              <a:gd name="connsiteX3" fmla="*/ 0 w 2252972"/>
              <a:gd name="connsiteY3" fmla="*/ 816140 h 1051418"/>
              <a:gd name="connsiteX4" fmla="*/ 0 w 2252972"/>
              <a:gd name="connsiteY4" fmla="*/ 0 h 1051418"/>
              <a:gd name="connsiteX5" fmla="*/ 2239522 w 2252972"/>
              <a:gd name="connsiteY5" fmla="*/ 0 h 105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52972" h="1051418">
                <a:moveTo>
                  <a:pt x="2239585" y="63"/>
                </a:moveTo>
                <a:cubicBezTo>
                  <a:pt x="2255954" y="128563"/>
                  <a:pt x="2265587" y="323358"/>
                  <a:pt x="2217801" y="552530"/>
                </a:cubicBezTo>
                <a:cubicBezTo>
                  <a:pt x="2171904" y="772510"/>
                  <a:pt x="2090309" y="941618"/>
                  <a:pt x="2026405" y="1051419"/>
                </a:cubicBezTo>
                <a:cubicBezTo>
                  <a:pt x="1350978" y="973034"/>
                  <a:pt x="675490" y="894588"/>
                  <a:pt x="0" y="816140"/>
                </a:cubicBezTo>
                <a:lnTo>
                  <a:pt x="0" y="0"/>
                </a:lnTo>
                <a:lnTo>
                  <a:pt x="2239522" y="0"/>
                </a:lnTo>
                <a:close/>
              </a:path>
            </a:pathLst>
          </a:custGeom>
          <a:solidFill>
            <a:schemeClr val="bg1">
              <a:lumMod val="95000"/>
            </a:schemeClr>
          </a:solidFill>
          <a:ln w="6295" cap="flat">
            <a:noFill/>
            <a:prstDash val="solid"/>
            <a:miter/>
          </a:ln>
        </p:spPr>
        <p:txBody>
          <a:bodyPr rtlCol="0" anchor="ctr"/>
          <a:lstStyle/>
          <a:p>
            <a:endParaRPr lang="en-OM"/>
          </a:p>
        </p:txBody>
      </p:sp>
      <p:sp>
        <p:nvSpPr>
          <p:cNvPr id="2" name="Date Placeholder 1"/>
          <p:cNvSpPr>
            <a:spLocks noGrp="1"/>
          </p:cNvSpPr>
          <p:nvPr>
            <p:ph type="dt" sz="half" idx="10"/>
          </p:nvPr>
        </p:nvSpPr>
        <p:spPr/>
        <p:txBody>
          <a:bodyPr/>
          <a:lstStyle>
            <a:lvl1pPr>
              <a:defRPr>
                <a:latin typeface="Calibri" panose="020F0502020204030204" pitchFamily="34" charset="0"/>
              </a:defRPr>
            </a:lvl1pPr>
          </a:lstStyle>
          <a:p>
            <a:endParaRPr lang="en-US" dirty="0"/>
          </a:p>
        </p:txBody>
      </p:sp>
      <p:sp>
        <p:nvSpPr>
          <p:cNvPr id="3" name="Footer Placeholder 2"/>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4" name="Slide Number Placeholder 3"/>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a:p>
        </p:txBody>
      </p:sp>
      <p:pic>
        <p:nvPicPr>
          <p:cNvPr id="5" name="Picture 4">
            <a:extLst>
              <a:ext uri="{FF2B5EF4-FFF2-40B4-BE49-F238E27FC236}">
                <a16:creationId xmlns:a16="http://schemas.microsoft.com/office/drawing/2014/main" id="{AADBE9DA-2ED9-B778-CE96-F2B8A9385A6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49118" y="-61156"/>
            <a:ext cx="2845225" cy="1141698"/>
          </a:xfrm>
          <a:prstGeom prst="rect">
            <a:avLst/>
          </a:prstGeom>
        </p:spPr>
      </p:pic>
      <p:sp>
        <p:nvSpPr>
          <p:cNvPr id="7" name="Text Placeholder 6">
            <a:extLst>
              <a:ext uri="{FF2B5EF4-FFF2-40B4-BE49-F238E27FC236}">
                <a16:creationId xmlns:a16="http://schemas.microsoft.com/office/drawing/2014/main" id="{BD52E141-163E-7F54-306B-19B480CC9DBC}"/>
              </a:ext>
            </a:extLst>
          </p:cNvPr>
          <p:cNvSpPr>
            <a:spLocks noGrp="1"/>
          </p:cNvSpPr>
          <p:nvPr>
            <p:ph type="body" sz="quarter" idx="13" hasCustomPrompt="1"/>
          </p:nvPr>
        </p:nvSpPr>
        <p:spPr>
          <a:xfrm>
            <a:off x="447040" y="613129"/>
            <a:ext cx="8241969" cy="416674"/>
          </a:xfrm>
          <a:prstGeom prst="rect">
            <a:avLst/>
          </a:prstGeom>
        </p:spPr>
        <p:txBody>
          <a:bodyPr>
            <a:normAutofit/>
          </a:bodyPr>
          <a:lstStyle>
            <a:lvl1pPr marL="0" indent="0">
              <a:buNone/>
              <a:defRPr sz="2400">
                <a:solidFill>
                  <a:schemeClr val="accent1"/>
                </a:solidFill>
              </a:defRPr>
            </a:lvl1pPr>
          </a:lstStyle>
          <a:p>
            <a:pPr lvl="0"/>
            <a:r>
              <a:rPr lang="en-US"/>
              <a:t>Subtitle Here</a:t>
            </a:r>
          </a:p>
        </p:txBody>
      </p:sp>
      <p:sp>
        <p:nvSpPr>
          <p:cNvPr id="8" name="Text Placeholder 6">
            <a:extLst>
              <a:ext uri="{FF2B5EF4-FFF2-40B4-BE49-F238E27FC236}">
                <a16:creationId xmlns:a16="http://schemas.microsoft.com/office/drawing/2014/main" id="{53BD1DF8-132F-1481-1F3A-A792D4E161AE}"/>
              </a:ext>
            </a:extLst>
          </p:cNvPr>
          <p:cNvSpPr>
            <a:spLocks noGrp="1"/>
          </p:cNvSpPr>
          <p:nvPr>
            <p:ph type="body" sz="quarter" idx="14" hasCustomPrompt="1"/>
          </p:nvPr>
        </p:nvSpPr>
        <p:spPr>
          <a:xfrm>
            <a:off x="447039" y="236799"/>
            <a:ext cx="8241969" cy="416674"/>
          </a:xfrm>
          <a:prstGeom prst="rect">
            <a:avLst/>
          </a:prstGeom>
        </p:spPr>
        <p:txBody>
          <a:bodyPr>
            <a:normAutofit/>
          </a:bodyPr>
          <a:lstStyle>
            <a:lvl1pPr marL="0" indent="0">
              <a:buNone/>
              <a:defRPr sz="2400" b="1">
                <a:solidFill>
                  <a:schemeClr val="accent1"/>
                </a:solidFill>
              </a:defRPr>
            </a:lvl1pPr>
          </a:lstStyle>
          <a:p>
            <a:pPr lvl="0"/>
            <a:r>
              <a:rPr lang="en-US"/>
              <a:t>Add Slide Title Here</a:t>
            </a:r>
          </a:p>
        </p:txBody>
      </p:sp>
    </p:spTree>
    <p:extLst>
      <p:ext uri="{BB962C8B-B14F-4D97-AF65-F5344CB8AC3E}">
        <p14:creationId xmlns:p14="http://schemas.microsoft.com/office/powerpoint/2010/main" val="39362802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1" name="object 10">
            <a:extLst>
              <a:ext uri="{FF2B5EF4-FFF2-40B4-BE49-F238E27FC236}">
                <a16:creationId xmlns:a16="http://schemas.microsoft.com/office/drawing/2014/main" id="{79DC5313-5CB5-2798-FB91-791244201CEF}"/>
              </a:ext>
            </a:extLst>
          </p:cNvPr>
          <p:cNvSpPr txBox="1"/>
          <p:nvPr userDrawn="1"/>
        </p:nvSpPr>
        <p:spPr>
          <a:xfrm>
            <a:off x="8294340" y="3505200"/>
            <a:ext cx="2957874" cy="447914"/>
          </a:xfrm>
          <a:prstGeom prst="rect">
            <a:avLst/>
          </a:prstGeom>
        </p:spPr>
        <p:txBody>
          <a:bodyPr vert="horz" wrap="square" lIns="0" tIns="9242" rIns="0" bIns="0" rtlCol="0">
            <a:spAutoFit/>
          </a:bodyPr>
          <a:lstStyle/>
          <a:p>
            <a:pPr marL="7702" algn="ctr">
              <a:spcBef>
                <a:spcPts val="73"/>
              </a:spcBef>
            </a:pPr>
            <a:r>
              <a:rPr sz="1425" dirty="0">
                <a:solidFill>
                  <a:srgbClr val="FFFFFF"/>
                </a:solidFill>
                <a:latin typeface="Segoe UI" panose="020B0502040204020203" pitchFamily="34" charset="0"/>
                <a:cs typeface="Segoe UI" panose="020B0502040204020203" pitchFamily="34" charset="0"/>
              </a:rPr>
              <a:t>Picture</a:t>
            </a:r>
            <a:r>
              <a:rPr sz="1425" spc="15" dirty="0">
                <a:solidFill>
                  <a:srgbClr val="FFFFFF"/>
                </a:solidFill>
                <a:latin typeface="Segoe UI" panose="020B0502040204020203" pitchFamily="34" charset="0"/>
                <a:cs typeface="Segoe UI" panose="020B0502040204020203" pitchFamily="34" charset="0"/>
              </a:rPr>
              <a:t> </a:t>
            </a:r>
            <a:r>
              <a:rPr sz="1425" dirty="0">
                <a:solidFill>
                  <a:srgbClr val="FFFFFF"/>
                </a:solidFill>
                <a:latin typeface="Segoe UI" panose="020B0502040204020203" pitchFamily="34" charset="0"/>
                <a:cs typeface="Segoe UI" panose="020B0502040204020203" pitchFamily="34" charset="0"/>
              </a:rPr>
              <a:t>of</a:t>
            </a:r>
            <a:r>
              <a:rPr sz="1425" spc="18" dirty="0">
                <a:solidFill>
                  <a:srgbClr val="FFFFFF"/>
                </a:solidFill>
                <a:latin typeface="Segoe UI" panose="020B0502040204020203" pitchFamily="34" charset="0"/>
                <a:cs typeface="Segoe UI" panose="020B0502040204020203" pitchFamily="34" charset="0"/>
              </a:rPr>
              <a:t> </a:t>
            </a:r>
            <a:r>
              <a:rPr sz="1425" dirty="0">
                <a:solidFill>
                  <a:srgbClr val="FFFFFF"/>
                </a:solidFill>
                <a:latin typeface="Segoe UI" panose="020B0502040204020203" pitchFamily="34" charset="0"/>
                <a:cs typeface="Segoe UI" panose="020B0502040204020203" pitchFamily="34" charset="0"/>
              </a:rPr>
              <a:t>the</a:t>
            </a:r>
            <a:r>
              <a:rPr sz="1425" spc="15" dirty="0">
                <a:solidFill>
                  <a:srgbClr val="FFFFFF"/>
                </a:solidFill>
                <a:latin typeface="Segoe UI" panose="020B0502040204020203" pitchFamily="34" charset="0"/>
                <a:cs typeface="Segoe UI" panose="020B0502040204020203" pitchFamily="34" charset="0"/>
              </a:rPr>
              <a:t> </a:t>
            </a:r>
            <a:r>
              <a:rPr sz="1425" dirty="0">
                <a:solidFill>
                  <a:srgbClr val="FFFFFF"/>
                </a:solidFill>
                <a:latin typeface="Segoe UI" panose="020B0502040204020203" pitchFamily="34" charset="0"/>
                <a:cs typeface="Segoe UI" panose="020B0502040204020203" pitchFamily="34" charset="0"/>
              </a:rPr>
              <a:t>Actual</a:t>
            </a:r>
            <a:r>
              <a:rPr sz="1425" spc="15" dirty="0">
                <a:solidFill>
                  <a:srgbClr val="FFFFFF"/>
                </a:solidFill>
                <a:latin typeface="Segoe UI" panose="020B0502040204020203" pitchFamily="34" charset="0"/>
                <a:cs typeface="Segoe UI" panose="020B0502040204020203" pitchFamily="34" charset="0"/>
              </a:rPr>
              <a:t> </a:t>
            </a:r>
            <a:r>
              <a:rPr sz="1425" dirty="0">
                <a:solidFill>
                  <a:srgbClr val="FFFFFF"/>
                </a:solidFill>
                <a:latin typeface="Segoe UI" panose="020B0502040204020203" pitchFamily="34" charset="0"/>
                <a:cs typeface="Segoe UI" panose="020B0502040204020203" pitchFamily="34" charset="0"/>
              </a:rPr>
              <a:t>Incident</a:t>
            </a:r>
            <a:r>
              <a:rPr sz="1425" spc="15" dirty="0">
                <a:solidFill>
                  <a:srgbClr val="FFFFFF"/>
                </a:solidFill>
                <a:latin typeface="Segoe UI" panose="020B0502040204020203" pitchFamily="34" charset="0"/>
                <a:cs typeface="Segoe UI" panose="020B0502040204020203" pitchFamily="34" charset="0"/>
              </a:rPr>
              <a:t> </a:t>
            </a:r>
            <a:r>
              <a:rPr sz="1425" spc="-6" dirty="0">
                <a:solidFill>
                  <a:srgbClr val="FFFFFF"/>
                </a:solidFill>
                <a:latin typeface="Segoe UI" panose="020B0502040204020203" pitchFamily="34" charset="0"/>
                <a:cs typeface="Segoe UI" panose="020B0502040204020203" pitchFamily="34" charset="0"/>
              </a:rPr>
              <a:t>Situation</a:t>
            </a:r>
            <a:endParaRPr sz="1425" dirty="0">
              <a:latin typeface="Segoe UI" panose="020B0502040204020203" pitchFamily="34" charset="0"/>
              <a:cs typeface="Segoe UI" panose="020B0502040204020203" pitchFamily="34" charset="0"/>
            </a:endParaRPr>
          </a:p>
        </p:txBody>
      </p:sp>
      <p:sp>
        <p:nvSpPr>
          <p:cNvPr id="18" name="Text Placeholder 17">
            <a:extLst>
              <a:ext uri="{FF2B5EF4-FFF2-40B4-BE49-F238E27FC236}">
                <a16:creationId xmlns:a16="http://schemas.microsoft.com/office/drawing/2014/main" id="{993234E9-77B7-BB4C-8D1F-0662EEF2C484}"/>
              </a:ext>
            </a:extLst>
          </p:cNvPr>
          <p:cNvSpPr>
            <a:spLocks noGrp="1"/>
          </p:cNvSpPr>
          <p:nvPr>
            <p:ph type="body" sz="quarter" idx="10" hasCustomPrompt="1"/>
          </p:nvPr>
        </p:nvSpPr>
        <p:spPr>
          <a:xfrm>
            <a:off x="989871" y="3581400"/>
            <a:ext cx="6286909" cy="1143000"/>
          </a:xfrm>
          <a:prstGeom prst="rect">
            <a:avLst/>
          </a:prstGeom>
        </p:spPr>
        <p:txBody>
          <a:bodyPr/>
          <a:lstStyle>
            <a:lvl1pPr>
              <a:buNone/>
              <a:defRPr sz="1000" b="0" i="0">
                <a:latin typeface="Segoe UI" panose="020B0502040204020203" pitchFamily="34" charset="0"/>
                <a:cs typeface="Segoe UI" panose="020B0502040204020203" pitchFamily="34" charset="0"/>
              </a:defRPr>
            </a:lvl1pPr>
            <a:lvl2pPr>
              <a:buNone/>
              <a:defRPr sz="1000" b="0" i="0">
                <a:latin typeface="Cairo Light" pitchFamily="2" charset="-78"/>
                <a:cs typeface="Cairo Light" pitchFamily="2" charset="-78"/>
              </a:defRPr>
            </a:lvl2pPr>
            <a:lvl3pPr>
              <a:buNone/>
              <a:defRPr sz="1000" b="0" i="0">
                <a:latin typeface="Cairo Light" pitchFamily="2" charset="-78"/>
                <a:cs typeface="Cairo Light" pitchFamily="2" charset="-78"/>
              </a:defRPr>
            </a:lvl3pPr>
            <a:lvl4pPr>
              <a:buNone/>
              <a:defRPr sz="1000" b="0" i="0">
                <a:latin typeface="Cairo Light" pitchFamily="2" charset="-78"/>
                <a:cs typeface="Cairo Light" pitchFamily="2" charset="-78"/>
              </a:defRPr>
            </a:lvl4pPr>
            <a:lvl5pPr>
              <a:buNone/>
              <a:defRPr sz="1000" b="0" i="0">
                <a:latin typeface="Cairo Light" pitchFamily="2" charset="-78"/>
                <a:cs typeface="Cairo Light" pitchFamily="2" charset="-78"/>
              </a:defRPr>
            </a:lvl5pPr>
          </a:lstStyle>
          <a:p>
            <a:pPr lvl="0"/>
            <a:r>
              <a:rPr lang="en-US" dirty="0"/>
              <a:t>Texts</a:t>
            </a:r>
            <a:endParaRPr lang="en-OM" dirty="0"/>
          </a:p>
        </p:txBody>
      </p:sp>
      <p:sp>
        <p:nvSpPr>
          <p:cNvPr id="19" name="Text Placeholder 17">
            <a:extLst>
              <a:ext uri="{FF2B5EF4-FFF2-40B4-BE49-F238E27FC236}">
                <a16:creationId xmlns:a16="http://schemas.microsoft.com/office/drawing/2014/main" id="{DC833B5B-E1D0-1EF1-4BC5-64DD9BA6D39F}"/>
              </a:ext>
            </a:extLst>
          </p:cNvPr>
          <p:cNvSpPr>
            <a:spLocks noGrp="1"/>
          </p:cNvSpPr>
          <p:nvPr>
            <p:ph type="body" sz="quarter" idx="11" hasCustomPrompt="1"/>
          </p:nvPr>
        </p:nvSpPr>
        <p:spPr>
          <a:xfrm>
            <a:off x="989871" y="5399568"/>
            <a:ext cx="6286909" cy="1143000"/>
          </a:xfrm>
          <a:prstGeom prst="rect">
            <a:avLst/>
          </a:prstGeom>
        </p:spPr>
        <p:txBody>
          <a:bodyPr/>
          <a:lstStyle>
            <a:lvl1pPr>
              <a:buNone/>
              <a:defRPr sz="1000" b="0" i="0">
                <a:latin typeface="Segoe UI" panose="020B0502040204020203" pitchFamily="34" charset="0"/>
                <a:cs typeface="Segoe UI" panose="020B0502040204020203" pitchFamily="34" charset="0"/>
              </a:defRPr>
            </a:lvl1pPr>
            <a:lvl2pPr>
              <a:buNone/>
              <a:defRPr sz="1000" b="0" i="0">
                <a:latin typeface="Cairo Light" pitchFamily="2" charset="-78"/>
                <a:cs typeface="Cairo Light" pitchFamily="2" charset="-78"/>
              </a:defRPr>
            </a:lvl2pPr>
            <a:lvl3pPr>
              <a:buNone/>
              <a:defRPr sz="1000" b="0" i="0">
                <a:latin typeface="Cairo Light" pitchFamily="2" charset="-78"/>
                <a:cs typeface="Cairo Light" pitchFamily="2" charset="-78"/>
              </a:defRPr>
            </a:lvl3pPr>
            <a:lvl4pPr>
              <a:buNone/>
              <a:defRPr sz="1000" b="0" i="0">
                <a:latin typeface="Cairo Light" pitchFamily="2" charset="-78"/>
                <a:cs typeface="Cairo Light" pitchFamily="2" charset="-78"/>
              </a:defRPr>
            </a:lvl4pPr>
            <a:lvl5pPr>
              <a:buNone/>
              <a:defRPr sz="1000" b="0" i="0">
                <a:latin typeface="Cairo Light" pitchFamily="2" charset="-78"/>
                <a:cs typeface="Cairo Light" pitchFamily="2" charset="-78"/>
              </a:defRPr>
            </a:lvl5pPr>
          </a:lstStyle>
          <a:p>
            <a:pPr lvl="0"/>
            <a:r>
              <a:rPr lang="en-US" dirty="0"/>
              <a:t>Texts</a:t>
            </a:r>
            <a:endParaRPr lang="en-OM" dirty="0"/>
          </a:p>
        </p:txBody>
      </p:sp>
      <p:sp>
        <p:nvSpPr>
          <p:cNvPr id="25" name="Text Placeholder 24">
            <a:extLst>
              <a:ext uri="{FF2B5EF4-FFF2-40B4-BE49-F238E27FC236}">
                <a16:creationId xmlns:a16="http://schemas.microsoft.com/office/drawing/2014/main" id="{6D902231-0970-5E07-C253-65F2A8E7BB57}"/>
              </a:ext>
            </a:extLst>
          </p:cNvPr>
          <p:cNvSpPr>
            <a:spLocks noGrp="1"/>
          </p:cNvSpPr>
          <p:nvPr>
            <p:ph type="body" sz="quarter" idx="12" hasCustomPrompt="1"/>
          </p:nvPr>
        </p:nvSpPr>
        <p:spPr>
          <a:xfrm>
            <a:off x="1362371" y="2431868"/>
            <a:ext cx="1105368" cy="342900"/>
          </a:xfrm>
          <a:prstGeom prst="rect">
            <a:avLst/>
          </a:prstGeom>
        </p:spPr>
        <p:txBody>
          <a:bodyPr/>
          <a:lstStyle>
            <a:lvl1pPr>
              <a:buNone/>
              <a:defRPr sz="2200" b="1" i="0">
                <a:solidFill>
                  <a:srgbClr val="204728"/>
                </a:solidFill>
                <a:latin typeface="Segoe UI" panose="020B0502040204020203" pitchFamily="34" charset="0"/>
                <a:cs typeface="Segoe UI" panose="020B0502040204020203" pitchFamily="34" charset="0"/>
              </a:defRPr>
            </a:lvl1pPr>
          </a:lstStyle>
          <a:p>
            <a:pPr lvl="0"/>
            <a:r>
              <a:rPr lang="en-OM" dirty="0"/>
              <a:t>LTI#01</a:t>
            </a:r>
          </a:p>
        </p:txBody>
      </p:sp>
      <p:sp>
        <p:nvSpPr>
          <p:cNvPr id="26" name="Text Placeholder 24">
            <a:extLst>
              <a:ext uri="{FF2B5EF4-FFF2-40B4-BE49-F238E27FC236}">
                <a16:creationId xmlns:a16="http://schemas.microsoft.com/office/drawing/2014/main" id="{4201CBC5-D8C0-F9AB-B641-DF0999949755}"/>
              </a:ext>
            </a:extLst>
          </p:cNvPr>
          <p:cNvSpPr>
            <a:spLocks noGrp="1"/>
          </p:cNvSpPr>
          <p:nvPr>
            <p:ph type="body" sz="quarter" idx="13" hasCustomPrompt="1"/>
          </p:nvPr>
        </p:nvSpPr>
        <p:spPr>
          <a:xfrm>
            <a:off x="3371672" y="2425336"/>
            <a:ext cx="1333587" cy="330380"/>
          </a:xfrm>
          <a:prstGeom prst="rect">
            <a:avLst/>
          </a:prstGeom>
        </p:spPr>
        <p:txBody>
          <a:bodyPr/>
          <a:lstStyle>
            <a:lvl1pPr algn="ctr">
              <a:buNone/>
              <a:defRPr sz="2200" b="1" i="0">
                <a:solidFill>
                  <a:srgbClr val="204728"/>
                </a:solidFill>
                <a:latin typeface="Segoe UI" panose="020B0502040204020203" pitchFamily="34" charset="0"/>
                <a:cs typeface="Segoe UI" panose="020B0502040204020203" pitchFamily="34" charset="0"/>
              </a:defRPr>
            </a:lvl1pPr>
          </a:lstStyle>
          <a:p>
            <a:pPr lvl="0"/>
            <a:r>
              <a:rPr lang="en-OM" dirty="0"/>
              <a:t>2</a:t>
            </a:r>
            <a:r>
              <a:rPr lang="en-GB" dirty="0"/>
              <a:t>22378</a:t>
            </a:r>
            <a:endParaRPr lang="en-OM" dirty="0"/>
          </a:p>
        </p:txBody>
      </p:sp>
      <p:sp>
        <p:nvSpPr>
          <p:cNvPr id="27" name="Text Placeholder 24">
            <a:extLst>
              <a:ext uri="{FF2B5EF4-FFF2-40B4-BE49-F238E27FC236}">
                <a16:creationId xmlns:a16="http://schemas.microsoft.com/office/drawing/2014/main" id="{8BD74344-AA8A-3984-87AF-C45B753E3CD3}"/>
              </a:ext>
            </a:extLst>
          </p:cNvPr>
          <p:cNvSpPr>
            <a:spLocks noGrp="1"/>
          </p:cNvSpPr>
          <p:nvPr>
            <p:ph type="body" sz="quarter" idx="14" hasCustomPrompt="1"/>
          </p:nvPr>
        </p:nvSpPr>
        <p:spPr>
          <a:xfrm>
            <a:off x="5467577" y="2431868"/>
            <a:ext cx="1257778" cy="330380"/>
          </a:xfrm>
          <a:prstGeom prst="rect">
            <a:avLst/>
          </a:prstGeom>
        </p:spPr>
        <p:txBody>
          <a:bodyPr/>
          <a:lstStyle>
            <a:lvl1pPr algn="ctr">
              <a:buNone/>
              <a:defRPr sz="2200" b="1" i="0">
                <a:solidFill>
                  <a:srgbClr val="204728"/>
                </a:solidFill>
                <a:latin typeface="Segoe UI" panose="020B0502040204020203" pitchFamily="34" charset="0"/>
                <a:cs typeface="Segoe UI" panose="020B0502040204020203" pitchFamily="34" charset="0"/>
              </a:defRPr>
            </a:lvl1pPr>
          </a:lstStyle>
          <a:p>
            <a:pPr lvl="0"/>
            <a:r>
              <a:rPr lang="en-OM" dirty="0"/>
              <a:t>TEXT</a:t>
            </a:r>
          </a:p>
        </p:txBody>
      </p:sp>
      <p:sp>
        <p:nvSpPr>
          <p:cNvPr id="28" name="Text Placeholder 24">
            <a:extLst>
              <a:ext uri="{FF2B5EF4-FFF2-40B4-BE49-F238E27FC236}">
                <a16:creationId xmlns:a16="http://schemas.microsoft.com/office/drawing/2014/main" id="{C176D9DB-9915-B78A-F3C4-65FE4E1E457D}"/>
              </a:ext>
            </a:extLst>
          </p:cNvPr>
          <p:cNvSpPr>
            <a:spLocks noGrp="1"/>
          </p:cNvSpPr>
          <p:nvPr>
            <p:ph type="body" sz="quarter" idx="15" hasCustomPrompt="1"/>
          </p:nvPr>
        </p:nvSpPr>
        <p:spPr>
          <a:xfrm>
            <a:off x="7495358" y="2431868"/>
            <a:ext cx="1427910" cy="342900"/>
          </a:xfrm>
          <a:prstGeom prst="rect">
            <a:avLst/>
          </a:prstGeom>
        </p:spPr>
        <p:txBody>
          <a:bodyPr/>
          <a:lstStyle>
            <a:lvl1pPr algn="ctr">
              <a:buNone/>
              <a:defRPr sz="2200" b="1" i="0">
                <a:solidFill>
                  <a:srgbClr val="204728"/>
                </a:solidFill>
                <a:latin typeface="Segoe UI" panose="020B0502040204020203" pitchFamily="34" charset="0"/>
                <a:cs typeface="Segoe UI" panose="020B0502040204020203" pitchFamily="34" charset="0"/>
              </a:defRPr>
            </a:lvl1pPr>
          </a:lstStyle>
          <a:p>
            <a:pPr lvl="0"/>
            <a:r>
              <a:rPr lang="en-GB" dirty="0"/>
              <a:t>Struck By</a:t>
            </a:r>
            <a:endParaRPr lang="en-OM" dirty="0"/>
          </a:p>
        </p:txBody>
      </p:sp>
      <p:sp>
        <p:nvSpPr>
          <p:cNvPr id="29" name="Text Placeholder 24">
            <a:extLst>
              <a:ext uri="{FF2B5EF4-FFF2-40B4-BE49-F238E27FC236}">
                <a16:creationId xmlns:a16="http://schemas.microsoft.com/office/drawing/2014/main" id="{16115BE5-52E4-D750-6596-F6D0B7909184}"/>
              </a:ext>
            </a:extLst>
          </p:cNvPr>
          <p:cNvSpPr>
            <a:spLocks noGrp="1"/>
          </p:cNvSpPr>
          <p:nvPr>
            <p:ph type="body" sz="quarter" idx="16" hasCustomPrompt="1"/>
          </p:nvPr>
        </p:nvSpPr>
        <p:spPr>
          <a:xfrm>
            <a:off x="9517297" y="2431868"/>
            <a:ext cx="1628193" cy="342900"/>
          </a:xfrm>
          <a:prstGeom prst="rect">
            <a:avLst/>
          </a:prstGeom>
        </p:spPr>
        <p:txBody>
          <a:bodyPr/>
          <a:lstStyle>
            <a:lvl1pPr algn="ctr">
              <a:buNone/>
              <a:defRPr sz="2200" b="1" i="0">
                <a:solidFill>
                  <a:srgbClr val="204728"/>
                </a:solidFill>
                <a:latin typeface="Segoe UI" panose="020B0502040204020203" pitchFamily="34" charset="0"/>
                <a:cs typeface="Segoe UI" panose="020B0502040204020203" pitchFamily="34" charset="0"/>
              </a:defRPr>
            </a:lvl1pPr>
          </a:lstStyle>
          <a:p>
            <a:pPr lvl="0"/>
            <a:r>
              <a:rPr lang="en-GB" dirty="0"/>
              <a:t>Nimr</a:t>
            </a:r>
            <a:endParaRPr lang="en-OM" dirty="0"/>
          </a:p>
        </p:txBody>
      </p:sp>
      <p:sp>
        <p:nvSpPr>
          <p:cNvPr id="31" name="Picture Placeholder 30">
            <a:extLst>
              <a:ext uri="{FF2B5EF4-FFF2-40B4-BE49-F238E27FC236}">
                <a16:creationId xmlns:a16="http://schemas.microsoft.com/office/drawing/2014/main" id="{E3C6489C-EE81-AA4D-C47C-3A7206B66922}"/>
              </a:ext>
            </a:extLst>
          </p:cNvPr>
          <p:cNvSpPr>
            <a:spLocks noGrp="1"/>
          </p:cNvSpPr>
          <p:nvPr>
            <p:ph type="pic" sz="quarter" idx="17"/>
          </p:nvPr>
        </p:nvSpPr>
        <p:spPr>
          <a:xfrm>
            <a:off x="7682184" y="4162647"/>
            <a:ext cx="3938675" cy="1929607"/>
          </a:xfrm>
          <a:prstGeom prst="rect">
            <a:avLst/>
          </a:prstGeom>
        </p:spPr>
        <p:txBody>
          <a:bodyPr/>
          <a:lstStyle>
            <a:lvl1pPr>
              <a:defRPr>
                <a:latin typeface="Segoe UI" panose="020B0502040204020203" pitchFamily="34" charset="0"/>
                <a:cs typeface="Segoe UI" panose="020B0502040204020203" pitchFamily="34" charset="0"/>
              </a:defRPr>
            </a:lvl1pPr>
          </a:lstStyle>
          <a:p>
            <a:endParaRPr lang="en-OM" dirty="0"/>
          </a:p>
        </p:txBody>
      </p:sp>
      <p:sp>
        <p:nvSpPr>
          <p:cNvPr id="33" name="Text Placeholder 50">
            <a:extLst>
              <a:ext uri="{FF2B5EF4-FFF2-40B4-BE49-F238E27FC236}">
                <a16:creationId xmlns:a16="http://schemas.microsoft.com/office/drawing/2014/main" id="{1B6E3190-A2F9-155B-DC6F-8D5BA43C56A2}"/>
              </a:ext>
            </a:extLst>
          </p:cNvPr>
          <p:cNvSpPr>
            <a:spLocks noGrp="1"/>
          </p:cNvSpPr>
          <p:nvPr>
            <p:ph type="body" sz="quarter" idx="21" hasCustomPrompt="1"/>
          </p:nvPr>
        </p:nvSpPr>
        <p:spPr>
          <a:xfrm>
            <a:off x="1104575" y="1657350"/>
            <a:ext cx="914460" cy="171448"/>
          </a:xfrm>
          <a:prstGeom prst="rect">
            <a:avLst/>
          </a:prstGeom>
        </p:spPr>
        <p:txBody>
          <a:bodyPr>
            <a:noAutofit/>
          </a:bodyPr>
          <a:lstStyle>
            <a:lvl1pPr>
              <a:buNone/>
              <a:defRPr lang="en-OM" sz="1000" b="1" i="0" kern="1200" dirty="0">
                <a:solidFill>
                  <a:schemeClr val="tx1"/>
                </a:solidFill>
                <a:latin typeface="Segoe UI" panose="020B0502040204020203" pitchFamily="34" charset="0"/>
                <a:ea typeface="+mn-ea"/>
                <a:cs typeface="Segoe UI" panose="020B0502040204020203" pitchFamily="34" charset="0"/>
              </a:defRPr>
            </a:lvl1pPr>
          </a:lstStyle>
          <a:p>
            <a:pPr marL="114300" lvl="0" indent="-114300" algn="l" defTabSz="457200" rtl="0" eaLnBrk="1" latinLnBrk="0" hangingPunct="1">
              <a:lnSpc>
                <a:spcPct val="90000"/>
              </a:lnSpc>
              <a:spcBef>
                <a:spcPts val="500"/>
              </a:spcBef>
              <a:buFont typeface="Arial" panose="020B0604020202020204" pitchFamily="34" charset="0"/>
              <a:buNone/>
            </a:pPr>
            <a:r>
              <a:rPr lang="en-OM" dirty="0"/>
              <a:t>16/01/2026</a:t>
            </a:r>
          </a:p>
        </p:txBody>
      </p:sp>
      <p:sp>
        <p:nvSpPr>
          <p:cNvPr id="34" name="Text Placeholder 50">
            <a:extLst>
              <a:ext uri="{FF2B5EF4-FFF2-40B4-BE49-F238E27FC236}">
                <a16:creationId xmlns:a16="http://schemas.microsoft.com/office/drawing/2014/main" id="{562071E2-4DFA-C914-68F6-767F81CAEFD3}"/>
              </a:ext>
            </a:extLst>
          </p:cNvPr>
          <p:cNvSpPr>
            <a:spLocks noGrp="1"/>
          </p:cNvSpPr>
          <p:nvPr>
            <p:ph type="body" sz="quarter" idx="22" hasCustomPrompt="1"/>
          </p:nvPr>
        </p:nvSpPr>
        <p:spPr>
          <a:xfrm>
            <a:off x="2476264" y="1657350"/>
            <a:ext cx="571537" cy="171448"/>
          </a:xfrm>
          <a:prstGeom prst="rect">
            <a:avLst/>
          </a:prstGeom>
        </p:spPr>
        <p:txBody>
          <a:bodyPr>
            <a:noAutofit/>
          </a:bodyPr>
          <a:lstStyle>
            <a:lvl1pPr marL="114300" indent="-114300" algn="l" defTabSz="457200" rtl="0" eaLnBrk="1" latinLnBrk="0" hangingPunct="1">
              <a:lnSpc>
                <a:spcPct val="90000"/>
              </a:lnSpc>
              <a:spcBef>
                <a:spcPts val="500"/>
              </a:spcBef>
              <a:buFont typeface="Arial" panose="020B0604020202020204" pitchFamily="34" charset="0"/>
              <a:buNone/>
              <a:defRPr lang="en-OM" sz="1000" b="1" i="0" kern="1200" dirty="0">
                <a:solidFill>
                  <a:schemeClr val="tx1"/>
                </a:solidFill>
                <a:latin typeface="Segoe UI" panose="020B0502040204020203" pitchFamily="34" charset="0"/>
                <a:ea typeface="+mn-ea"/>
                <a:cs typeface="Segoe UI" panose="020B0502040204020203" pitchFamily="34" charset="0"/>
              </a:defRPr>
            </a:lvl1pPr>
          </a:lstStyle>
          <a:p>
            <a:pPr marL="114300" lvl="0" indent="-114300" algn="l" defTabSz="457200" rtl="0" eaLnBrk="1" latinLnBrk="0" hangingPunct="1">
              <a:lnSpc>
                <a:spcPct val="90000"/>
              </a:lnSpc>
              <a:spcBef>
                <a:spcPts val="500"/>
              </a:spcBef>
              <a:buFont typeface="Arial" panose="020B0604020202020204" pitchFamily="34" charset="0"/>
              <a:buNone/>
            </a:pPr>
            <a:r>
              <a:rPr lang="en-OM" dirty="0"/>
              <a:t>15:30</a:t>
            </a:r>
          </a:p>
        </p:txBody>
      </p:sp>
      <p:sp>
        <p:nvSpPr>
          <p:cNvPr id="35" name="Text Placeholder 50">
            <a:extLst>
              <a:ext uri="{FF2B5EF4-FFF2-40B4-BE49-F238E27FC236}">
                <a16:creationId xmlns:a16="http://schemas.microsoft.com/office/drawing/2014/main" id="{6620A857-D708-0099-B48F-1E3B0739B614}"/>
              </a:ext>
            </a:extLst>
          </p:cNvPr>
          <p:cNvSpPr>
            <a:spLocks noGrp="1"/>
          </p:cNvSpPr>
          <p:nvPr>
            <p:ph type="body" sz="quarter" idx="23"/>
          </p:nvPr>
        </p:nvSpPr>
        <p:spPr>
          <a:xfrm>
            <a:off x="3710920" y="1657350"/>
            <a:ext cx="1203903" cy="171448"/>
          </a:xfrm>
          <a:prstGeom prst="rect">
            <a:avLst/>
          </a:prstGeom>
        </p:spPr>
        <p:txBody>
          <a:bodyPr>
            <a:noAutofit/>
          </a:bodyPr>
          <a:lstStyle>
            <a:lvl1pPr>
              <a:buNone/>
              <a:defRPr lang="en-OM" sz="1000" b="1" i="0" kern="1200" dirty="0">
                <a:solidFill>
                  <a:schemeClr val="tx1"/>
                </a:solidFill>
                <a:latin typeface="Segoe UI" panose="020B0502040204020203" pitchFamily="34" charset="0"/>
                <a:ea typeface="+mn-ea"/>
                <a:cs typeface="Segoe UI" panose="020B0502040204020203" pitchFamily="34" charset="0"/>
              </a:defRPr>
            </a:lvl1pPr>
          </a:lstStyle>
          <a:p>
            <a:pPr marL="114300" lvl="0" indent="-114300" algn="l" defTabSz="457200" rtl="0" eaLnBrk="1" latinLnBrk="0" hangingPunct="1">
              <a:lnSpc>
                <a:spcPct val="90000"/>
              </a:lnSpc>
              <a:spcBef>
                <a:spcPts val="500"/>
              </a:spcBef>
              <a:buFont typeface="Arial" panose="020B0604020202020204" pitchFamily="34" charset="0"/>
              <a:buNone/>
            </a:pPr>
            <a:endParaRPr lang="en-OM" dirty="0"/>
          </a:p>
        </p:txBody>
      </p:sp>
      <p:sp>
        <p:nvSpPr>
          <p:cNvPr id="36" name="Text Placeholder 50">
            <a:extLst>
              <a:ext uri="{FF2B5EF4-FFF2-40B4-BE49-F238E27FC236}">
                <a16:creationId xmlns:a16="http://schemas.microsoft.com/office/drawing/2014/main" id="{DC8DD809-A19A-F79D-7E38-0EDAAA600DFE}"/>
              </a:ext>
            </a:extLst>
          </p:cNvPr>
          <p:cNvSpPr>
            <a:spLocks noGrp="1"/>
          </p:cNvSpPr>
          <p:nvPr>
            <p:ph type="body" sz="quarter" idx="24" hasCustomPrompt="1"/>
          </p:nvPr>
        </p:nvSpPr>
        <p:spPr>
          <a:xfrm>
            <a:off x="6248410" y="1657350"/>
            <a:ext cx="1427910" cy="166304"/>
          </a:xfrm>
          <a:prstGeom prst="rect">
            <a:avLst/>
          </a:prstGeom>
        </p:spPr>
        <p:txBody>
          <a:bodyPr>
            <a:noAutofit/>
          </a:bodyPr>
          <a:lstStyle>
            <a:lvl1pPr>
              <a:buNone/>
              <a:defRPr lang="en-OM" sz="1000" b="1" i="0" kern="1200" dirty="0">
                <a:solidFill>
                  <a:schemeClr val="tx1"/>
                </a:solidFill>
                <a:latin typeface="Segoe UI" panose="020B0502040204020203" pitchFamily="34" charset="0"/>
                <a:ea typeface="+mn-ea"/>
                <a:cs typeface="Segoe UI" panose="020B0502040204020203" pitchFamily="34" charset="0"/>
              </a:defRPr>
            </a:lvl1pPr>
          </a:lstStyle>
          <a:p>
            <a:pPr marL="114300" lvl="0" indent="-114300" algn="l" defTabSz="457200" rtl="0" eaLnBrk="1" latinLnBrk="0" hangingPunct="1">
              <a:lnSpc>
                <a:spcPct val="90000"/>
              </a:lnSpc>
              <a:spcBef>
                <a:spcPts val="500"/>
              </a:spcBef>
              <a:buFont typeface="Arial" panose="020B0604020202020204" pitchFamily="34" charset="0"/>
              <a:buNone/>
            </a:pPr>
            <a:r>
              <a:rPr lang="en-OM" dirty="0"/>
              <a:t>Text</a:t>
            </a:r>
          </a:p>
        </p:txBody>
      </p:sp>
      <p:sp>
        <p:nvSpPr>
          <p:cNvPr id="2" name="Text Placeholder 50">
            <a:extLst>
              <a:ext uri="{FF2B5EF4-FFF2-40B4-BE49-F238E27FC236}">
                <a16:creationId xmlns:a16="http://schemas.microsoft.com/office/drawing/2014/main" id="{308359E8-408C-3095-53A5-59E5FCB3086B}"/>
              </a:ext>
            </a:extLst>
          </p:cNvPr>
          <p:cNvSpPr>
            <a:spLocks noGrp="1"/>
          </p:cNvSpPr>
          <p:nvPr>
            <p:ph type="body" sz="quarter" idx="25"/>
          </p:nvPr>
        </p:nvSpPr>
        <p:spPr>
          <a:xfrm>
            <a:off x="8801276" y="1652205"/>
            <a:ext cx="1810105" cy="171448"/>
          </a:xfrm>
          <a:prstGeom prst="rect">
            <a:avLst/>
          </a:prstGeom>
        </p:spPr>
        <p:txBody>
          <a:bodyPr>
            <a:noAutofit/>
          </a:bodyPr>
          <a:lstStyle>
            <a:lvl1pPr>
              <a:buNone/>
              <a:defRPr lang="en-OM" sz="1000" b="1" i="0" kern="1200" dirty="0">
                <a:solidFill>
                  <a:schemeClr val="tx1"/>
                </a:solidFill>
                <a:latin typeface="Segoe UI" panose="020B0502040204020203" pitchFamily="34" charset="0"/>
                <a:ea typeface="+mn-ea"/>
                <a:cs typeface="Segoe UI" panose="020B0502040204020203" pitchFamily="34" charset="0"/>
              </a:defRPr>
            </a:lvl1pPr>
          </a:lstStyle>
          <a:p>
            <a:pPr marL="114300" lvl="0" indent="-114300" algn="l" defTabSz="457200" rtl="0" eaLnBrk="1" latinLnBrk="0" hangingPunct="1">
              <a:lnSpc>
                <a:spcPct val="90000"/>
              </a:lnSpc>
              <a:spcBef>
                <a:spcPts val="500"/>
              </a:spcBef>
              <a:buFont typeface="Arial" panose="020B0604020202020204" pitchFamily="34" charset="0"/>
              <a:buNone/>
            </a:pPr>
            <a:endParaRPr lang="en-OM" dirty="0"/>
          </a:p>
        </p:txBody>
      </p:sp>
    </p:spTree>
    <p:extLst>
      <p:ext uri="{BB962C8B-B14F-4D97-AF65-F5344CB8AC3E}">
        <p14:creationId xmlns:p14="http://schemas.microsoft.com/office/powerpoint/2010/main" val="1040284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9" name="Text Placeholder 6">
            <a:extLst>
              <a:ext uri="{FF2B5EF4-FFF2-40B4-BE49-F238E27FC236}">
                <a16:creationId xmlns:a16="http://schemas.microsoft.com/office/drawing/2014/main" id="{8EF7E38A-B7C8-514D-AF5F-4D41C84EECFC}"/>
              </a:ext>
            </a:extLst>
          </p:cNvPr>
          <p:cNvSpPr>
            <a:spLocks noGrp="1"/>
          </p:cNvSpPr>
          <p:nvPr>
            <p:ph type="body" sz="quarter" idx="11" hasCustomPrompt="1"/>
          </p:nvPr>
        </p:nvSpPr>
        <p:spPr>
          <a:xfrm>
            <a:off x="837858" y="4800600"/>
            <a:ext cx="6210308" cy="952500"/>
          </a:xfrm>
          <a:prstGeom prst="rect">
            <a:avLst/>
          </a:prstGeom>
        </p:spPr>
        <p:txBody>
          <a:bodyPr/>
          <a:lstStyle>
            <a:lvl1pPr algn="l">
              <a:buFont typeface="Arial" panose="020B0604020202020204" pitchFamily="34" charset="0"/>
              <a:buNone/>
              <a:defRPr sz="1200" b="0" i="0">
                <a:latin typeface="Cairo Light" pitchFamily="2" charset="-78"/>
                <a:cs typeface="Cairo Light" pitchFamily="2" charset="-78"/>
              </a:defRPr>
            </a:lvl1pPr>
            <a:lvl2pPr>
              <a:buNone/>
              <a:defRPr sz="1200" b="0" i="0">
                <a:latin typeface="Cairo Light" pitchFamily="2" charset="-78"/>
                <a:cs typeface="Cairo Light" pitchFamily="2" charset="-78"/>
              </a:defRPr>
            </a:lvl2pPr>
            <a:lvl3pPr>
              <a:buNone/>
              <a:defRPr sz="1200" b="0" i="0">
                <a:latin typeface="Cairo Light" pitchFamily="2" charset="-78"/>
                <a:cs typeface="Cairo Light" pitchFamily="2" charset="-78"/>
              </a:defRPr>
            </a:lvl3pPr>
            <a:lvl4pPr>
              <a:buNone/>
              <a:defRPr sz="1200" b="0" i="0">
                <a:latin typeface="Cairo Light" pitchFamily="2" charset="-78"/>
                <a:cs typeface="Cairo Light" pitchFamily="2" charset="-78"/>
              </a:defRPr>
            </a:lvl4pPr>
            <a:lvl5pPr>
              <a:buNone/>
              <a:defRPr sz="1200" b="0" i="0">
                <a:latin typeface="Cairo Light" pitchFamily="2" charset="-78"/>
                <a:cs typeface="Cairo Light" pitchFamily="2" charset="-78"/>
              </a:defRPr>
            </a:lvl5pPr>
          </a:lstStyle>
          <a:p>
            <a:r>
              <a:rPr lang="en-US" dirty="0">
                <a:latin typeface="Cairo Light"/>
                <a:cs typeface="Cairo Light"/>
              </a:rPr>
              <a:t>	Lorem</a:t>
            </a:r>
            <a:r>
              <a:rPr lang="en-US" spc="-21" dirty="0">
                <a:latin typeface="Cairo Light"/>
                <a:cs typeface="Cairo Light"/>
              </a:rPr>
              <a:t> </a:t>
            </a:r>
            <a:r>
              <a:rPr lang="en-US" dirty="0">
                <a:latin typeface="Cairo Light"/>
                <a:cs typeface="Cairo Light"/>
              </a:rPr>
              <a:t>ipsum</a:t>
            </a:r>
            <a:r>
              <a:rPr lang="en-US" spc="-18" dirty="0">
                <a:latin typeface="Cairo Light"/>
                <a:cs typeface="Cairo Light"/>
              </a:rPr>
              <a:t> </a:t>
            </a:r>
            <a:r>
              <a:rPr lang="en-US" dirty="0">
                <a:latin typeface="Cairo Light"/>
                <a:cs typeface="Cairo Light"/>
              </a:rPr>
              <a:t>dolor</a:t>
            </a:r>
            <a:r>
              <a:rPr lang="en-US" spc="-21" dirty="0">
                <a:latin typeface="Cairo Light"/>
                <a:cs typeface="Cairo Light"/>
              </a:rPr>
              <a:t> </a:t>
            </a:r>
            <a:r>
              <a:rPr lang="en-US" dirty="0">
                <a:latin typeface="Cairo Light"/>
                <a:cs typeface="Cairo Light"/>
              </a:rPr>
              <a:t>sit</a:t>
            </a:r>
            <a:r>
              <a:rPr lang="en-US" spc="-18" dirty="0">
                <a:latin typeface="Cairo Light"/>
                <a:cs typeface="Cairo Light"/>
              </a:rPr>
              <a:t> </a:t>
            </a:r>
            <a:r>
              <a:rPr lang="en-US" dirty="0" err="1">
                <a:latin typeface="Cairo Light"/>
                <a:cs typeface="Cairo Light"/>
              </a:rPr>
              <a:t>amet</a:t>
            </a:r>
            <a:r>
              <a:rPr lang="en-US" dirty="0">
                <a:latin typeface="Cairo Light"/>
                <a:cs typeface="Cairo Light"/>
              </a:rPr>
              <a:t>,</a:t>
            </a:r>
            <a:r>
              <a:rPr lang="en-US" spc="-18" dirty="0">
                <a:latin typeface="Cairo Light"/>
                <a:cs typeface="Cairo Light"/>
              </a:rPr>
              <a:t> </a:t>
            </a:r>
            <a:r>
              <a:rPr lang="en-US" spc="-6" dirty="0" err="1">
                <a:latin typeface="Cairo Light"/>
                <a:cs typeface="Cairo Light"/>
              </a:rPr>
              <a:t>consectetuer</a:t>
            </a:r>
            <a:r>
              <a:rPr lang="en-US" spc="-21" dirty="0">
                <a:latin typeface="Cairo Light"/>
                <a:cs typeface="Cairo Light"/>
              </a:rPr>
              <a:t> </a:t>
            </a:r>
            <a:r>
              <a:rPr lang="en-US" dirty="0" err="1">
                <a:latin typeface="Cairo Light"/>
                <a:cs typeface="Cairo Light"/>
              </a:rPr>
              <a:t>adipiscing</a:t>
            </a:r>
            <a:r>
              <a:rPr lang="en-US" spc="-18" dirty="0">
                <a:latin typeface="Cairo Light"/>
                <a:cs typeface="Cairo Light"/>
              </a:rPr>
              <a:t> </a:t>
            </a:r>
            <a:r>
              <a:rPr lang="en-US" dirty="0" err="1">
                <a:latin typeface="Cairo Light"/>
                <a:cs typeface="Cairo Light"/>
              </a:rPr>
              <a:t>elit</a:t>
            </a:r>
            <a:r>
              <a:rPr lang="en-US" dirty="0">
                <a:latin typeface="Cairo Light"/>
                <a:cs typeface="Cairo Light"/>
              </a:rPr>
              <a:t>,</a:t>
            </a:r>
            <a:r>
              <a:rPr lang="en-US" spc="-18" dirty="0">
                <a:latin typeface="Cairo Light"/>
                <a:cs typeface="Cairo Light"/>
              </a:rPr>
              <a:t> </a:t>
            </a:r>
            <a:r>
              <a:rPr lang="en-US" dirty="0">
                <a:latin typeface="Cairo Light"/>
                <a:cs typeface="Cairo Light"/>
              </a:rPr>
              <a:t>sed</a:t>
            </a:r>
            <a:r>
              <a:rPr lang="en-US" spc="-21" dirty="0">
                <a:latin typeface="Cairo Light"/>
                <a:cs typeface="Cairo Light"/>
              </a:rPr>
              <a:t> </a:t>
            </a:r>
            <a:r>
              <a:rPr lang="en-US" dirty="0">
                <a:latin typeface="Cairo Light"/>
                <a:cs typeface="Cairo Light"/>
              </a:rPr>
              <a:t>diam</a:t>
            </a:r>
            <a:r>
              <a:rPr lang="en-US" spc="-18" dirty="0">
                <a:latin typeface="Cairo Light"/>
                <a:cs typeface="Cairo Light"/>
              </a:rPr>
              <a:t> </a:t>
            </a:r>
            <a:r>
              <a:rPr lang="en-US" dirty="0" err="1">
                <a:latin typeface="Cairo Light"/>
                <a:cs typeface="Cairo Light"/>
              </a:rPr>
              <a:t>nonummy</a:t>
            </a:r>
            <a:r>
              <a:rPr lang="en-US" spc="-21" dirty="0">
                <a:latin typeface="Cairo Light"/>
                <a:cs typeface="Cairo Light"/>
              </a:rPr>
              <a:t> </a:t>
            </a:r>
            <a:r>
              <a:rPr lang="en-US" dirty="0" err="1">
                <a:latin typeface="Cairo Light"/>
                <a:cs typeface="Cairo Light"/>
              </a:rPr>
              <a:t>nibh</a:t>
            </a:r>
            <a:r>
              <a:rPr lang="en-US" spc="-18" dirty="0">
                <a:latin typeface="Cairo Light"/>
                <a:cs typeface="Cairo Light"/>
              </a:rPr>
              <a:t> </a:t>
            </a:r>
            <a:r>
              <a:rPr lang="en-US" spc="-6" dirty="0" err="1">
                <a:latin typeface="Cairo Light"/>
                <a:cs typeface="Cairo Light"/>
              </a:rPr>
              <a:t>euismod</a:t>
            </a:r>
            <a:r>
              <a:rPr lang="en-US" spc="-6" dirty="0">
                <a:latin typeface="Cairo Light"/>
                <a:cs typeface="Cairo Light"/>
              </a:rPr>
              <a:t> </a:t>
            </a:r>
            <a:r>
              <a:rPr lang="en-US" dirty="0" err="1">
                <a:latin typeface="Cairo Light"/>
                <a:cs typeface="Cairo Light"/>
              </a:rPr>
              <a:t>tincidunt</a:t>
            </a:r>
            <a:r>
              <a:rPr lang="en-US" spc="-18" dirty="0">
                <a:latin typeface="Cairo Light"/>
                <a:cs typeface="Cairo Light"/>
              </a:rPr>
              <a:t> </a:t>
            </a:r>
            <a:r>
              <a:rPr lang="en-US" dirty="0" err="1">
                <a:latin typeface="Cairo Light"/>
                <a:cs typeface="Cairo Light"/>
              </a:rPr>
              <a:t>ut</a:t>
            </a:r>
            <a:r>
              <a:rPr lang="en-US" spc="-15" dirty="0">
                <a:latin typeface="Cairo Light"/>
                <a:cs typeface="Cairo Light"/>
              </a:rPr>
              <a:t> </a:t>
            </a:r>
            <a:r>
              <a:rPr lang="en-US" dirty="0" err="1">
                <a:latin typeface="Cairo Light"/>
                <a:cs typeface="Cairo Light"/>
              </a:rPr>
              <a:t>laoreet</a:t>
            </a:r>
            <a:r>
              <a:rPr lang="en-US" spc="-18" dirty="0">
                <a:latin typeface="Cairo Light"/>
                <a:cs typeface="Cairo Light"/>
              </a:rPr>
              <a:t> </a:t>
            </a:r>
            <a:r>
              <a:rPr lang="en-US" dirty="0">
                <a:latin typeface="Cairo Light"/>
                <a:cs typeface="Cairo Light"/>
              </a:rPr>
              <a:t>dolore</a:t>
            </a:r>
            <a:r>
              <a:rPr lang="en-US" spc="-15" dirty="0">
                <a:latin typeface="Cairo Light"/>
                <a:cs typeface="Cairo Light"/>
              </a:rPr>
              <a:t> </a:t>
            </a:r>
            <a:r>
              <a:rPr lang="en-US" dirty="0">
                <a:latin typeface="Cairo Light"/>
                <a:cs typeface="Cairo Light"/>
              </a:rPr>
              <a:t>magna</a:t>
            </a:r>
            <a:r>
              <a:rPr lang="en-US" spc="-18" dirty="0">
                <a:latin typeface="Cairo Light"/>
                <a:cs typeface="Cairo Light"/>
              </a:rPr>
              <a:t> </a:t>
            </a:r>
            <a:r>
              <a:rPr lang="en-US" dirty="0" err="1">
                <a:latin typeface="Cairo Light"/>
                <a:cs typeface="Cairo Light"/>
              </a:rPr>
              <a:t>aliquam</a:t>
            </a:r>
            <a:r>
              <a:rPr lang="en-US" spc="-15" dirty="0">
                <a:latin typeface="Cairo Light"/>
                <a:cs typeface="Cairo Light"/>
              </a:rPr>
              <a:t> </a:t>
            </a:r>
            <a:r>
              <a:rPr lang="en-US" dirty="0" err="1">
                <a:latin typeface="Cairo Light"/>
                <a:cs typeface="Cairo Light"/>
              </a:rPr>
              <a:t>erat</a:t>
            </a:r>
            <a:r>
              <a:rPr lang="en-US" spc="-15" dirty="0">
                <a:latin typeface="Cairo Light"/>
                <a:cs typeface="Cairo Light"/>
              </a:rPr>
              <a:t> </a:t>
            </a:r>
            <a:r>
              <a:rPr lang="en-US" dirty="0" err="1">
                <a:latin typeface="Cairo Light"/>
                <a:cs typeface="Cairo Light"/>
              </a:rPr>
              <a:t>volutpat</a:t>
            </a:r>
            <a:r>
              <a:rPr lang="en-US" dirty="0">
                <a:latin typeface="Cairo Light"/>
                <a:cs typeface="Cairo Light"/>
              </a:rPr>
              <a:t>.</a:t>
            </a:r>
            <a:r>
              <a:rPr lang="en-US" spc="-18" dirty="0">
                <a:latin typeface="Cairo Light"/>
                <a:cs typeface="Cairo Light"/>
              </a:rPr>
              <a:t> </a:t>
            </a:r>
            <a:r>
              <a:rPr lang="en-US" dirty="0">
                <a:latin typeface="Cairo Light"/>
                <a:cs typeface="Cairo Light"/>
              </a:rPr>
              <a:t>Ut</a:t>
            </a:r>
            <a:r>
              <a:rPr lang="en-US" spc="-15" dirty="0">
                <a:latin typeface="Cairo Light"/>
                <a:cs typeface="Cairo Light"/>
              </a:rPr>
              <a:t> </a:t>
            </a:r>
            <a:r>
              <a:rPr lang="en-US" dirty="0" err="1">
                <a:latin typeface="Cairo Light"/>
                <a:cs typeface="Cairo Light"/>
              </a:rPr>
              <a:t>wisi</a:t>
            </a:r>
            <a:r>
              <a:rPr lang="en-US" spc="-18" dirty="0">
                <a:latin typeface="Cairo Light"/>
                <a:cs typeface="Cairo Light"/>
              </a:rPr>
              <a:t> </a:t>
            </a:r>
            <a:r>
              <a:rPr lang="en-US" dirty="0" err="1">
                <a:latin typeface="Cairo Light"/>
                <a:cs typeface="Cairo Light"/>
              </a:rPr>
              <a:t>enim</a:t>
            </a:r>
            <a:r>
              <a:rPr lang="en-US" spc="-15" dirty="0">
                <a:latin typeface="Cairo Light"/>
                <a:cs typeface="Cairo Light"/>
              </a:rPr>
              <a:t> </a:t>
            </a:r>
            <a:r>
              <a:rPr lang="en-US" dirty="0">
                <a:latin typeface="Cairo Light"/>
                <a:cs typeface="Cairo Light"/>
              </a:rPr>
              <a:t>ad</a:t>
            </a:r>
            <a:r>
              <a:rPr lang="en-US" spc="-18" dirty="0">
                <a:latin typeface="Cairo Light"/>
                <a:cs typeface="Cairo Light"/>
              </a:rPr>
              <a:t> </a:t>
            </a:r>
            <a:r>
              <a:rPr lang="en-US" dirty="0">
                <a:latin typeface="Cairo Light"/>
                <a:cs typeface="Cairo Light"/>
              </a:rPr>
              <a:t>minim</a:t>
            </a:r>
            <a:r>
              <a:rPr lang="en-US" spc="-15" dirty="0">
                <a:latin typeface="Cairo Light"/>
                <a:cs typeface="Cairo Light"/>
              </a:rPr>
              <a:t> </a:t>
            </a:r>
            <a:r>
              <a:rPr lang="en-US" spc="-6" dirty="0" err="1">
                <a:latin typeface="Cairo Light"/>
                <a:cs typeface="Cairo Light"/>
              </a:rPr>
              <a:t>veniam</a:t>
            </a:r>
            <a:r>
              <a:rPr lang="en-US" spc="-6" dirty="0">
                <a:latin typeface="Cairo Light"/>
                <a:cs typeface="Cairo Light"/>
              </a:rPr>
              <a:t>, </a:t>
            </a:r>
            <a:r>
              <a:rPr lang="en-US" dirty="0" err="1">
                <a:latin typeface="Cairo Light"/>
                <a:cs typeface="Cairo Light"/>
              </a:rPr>
              <a:t>quis</a:t>
            </a:r>
            <a:r>
              <a:rPr lang="en-US" spc="-21" dirty="0">
                <a:latin typeface="Cairo Light"/>
                <a:cs typeface="Cairo Light"/>
              </a:rPr>
              <a:t> </a:t>
            </a:r>
            <a:r>
              <a:rPr lang="en-US" dirty="0">
                <a:latin typeface="Cairo Light"/>
                <a:cs typeface="Cairo Light"/>
              </a:rPr>
              <a:t>Lorem</a:t>
            </a:r>
            <a:r>
              <a:rPr lang="en-US" spc="-18" dirty="0">
                <a:latin typeface="Cairo Light"/>
                <a:cs typeface="Cairo Light"/>
              </a:rPr>
              <a:t> </a:t>
            </a:r>
            <a:r>
              <a:rPr lang="en-US" dirty="0">
                <a:latin typeface="Cairo Light"/>
                <a:cs typeface="Cairo Light"/>
              </a:rPr>
              <a:t>ipsum</a:t>
            </a:r>
            <a:r>
              <a:rPr lang="en-US" spc="-21" dirty="0">
                <a:latin typeface="Cairo Light"/>
                <a:cs typeface="Cairo Light"/>
              </a:rPr>
              <a:t> </a:t>
            </a:r>
            <a:r>
              <a:rPr lang="en-US" dirty="0">
                <a:latin typeface="Cairo Light"/>
                <a:cs typeface="Cairo Light"/>
              </a:rPr>
              <a:t>dolor</a:t>
            </a:r>
            <a:r>
              <a:rPr lang="en-US" spc="-18" dirty="0">
                <a:latin typeface="Cairo Light"/>
                <a:cs typeface="Cairo Light"/>
              </a:rPr>
              <a:t> </a:t>
            </a:r>
            <a:r>
              <a:rPr lang="en-US" dirty="0">
                <a:latin typeface="Cairo Light"/>
                <a:cs typeface="Cairo Light"/>
              </a:rPr>
              <a:t>sit</a:t>
            </a:r>
            <a:r>
              <a:rPr lang="en-US" spc="-18" dirty="0">
                <a:latin typeface="Cairo Light"/>
                <a:cs typeface="Cairo Light"/>
              </a:rPr>
              <a:t> </a:t>
            </a:r>
            <a:r>
              <a:rPr lang="en-US" dirty="0" err="1">
                <a:latin typeface="Cairo Light"/>
                <a:cs typeface="Cairo Light"/>
              </a:rPr>
              <a:t>amet</a:t>
            </a:r>
            <a:r>
              <a:rPr lang="en-US" dirty="0">
                <a:latin typeface="Cairo Light"/>
                <a:cs typeface="Cairo Light"/>
              </a:rPr>
              <a:t>,</a:t>
            </a:r>
            <a:r>
              <a:rPr lang="en-US" spc="-21" dirty="0">
                <a:latin typeface="Cairo Light"/>
                <a:cs typeface="Cairo Light"/>
              </a:rPr>
              <a:t> </a:t>
            </a:r>
            <a:r>
              <a:rPr lang="en-US" spc="-6" dirty="0" err="1">
                <a:latin typeface="Cairo Light"/>
                <a:cs typeface="Cairo Light"/>
              </a:rPr>
              <a:t>consectetuer</a:t>
            </a:r>
            <a:r>
              <a:rPr lang="en-US" spc="-18" dirty="0">
                <a:latin typeface="Cairo Light"/>
                <a:cs typeface="Cairo Light"/>
              </a:rPr>
              <a:t> </a:t>
            </a:r>
            <a:r>
              <a:rPr lang="en-US" dirty="0" err="1">
                <a:latin typeface="Cairo Light"/>
                <a:cs typeface="Cairo Light"/>
              </a:rPr>
              <a:t>adipiscing</a:t>
            </a:r>
            <a:r>
              <a:rPr lang="en-US" spc="-18" dirty="0">
                <a:latin typeface="Cairo Light"/>
                <a:cs typeface="Cairo Light"/>
              </a:rPr>
              <a:t> </a:t>
            </a:r>
            <a:r>
              <a:rPr lang="en-US" dirty="0" err="1">
                <a:latin typeface="Cairo Light"/>
                <a:cs typeface="Cairo Light"/>
              </a:rPr>
              <a:t>elit</a:t>
            </a:r>
            <a:r>
              <a:rPr lang="en-US" dirty="0">
                <a:latin typeface="Cairo Light"/>
                <a:cs typeface="Cairo Light"/>
              </a:rPr>
              <a:t>,</a:t>
            </a:r>
            <a:r>
              <a:rPr lang="en-US" spc="-21" dirty="0">
                <a:latin typeface="Cairo Light"/>
                <a:cs typeface="Cairo Light"/>
              </a:rPr>
              <a:t> </a:t>
            </a:r>
            <a:r>
              <a:rPr lang="en-US" dirty="0">
                <a:latin typeface="Cairo Light"/>
                <a:cs typeface="Cairo Light"/>
              </a:rPr>
              <a:t>sed</a:t>
            </a:r>
            <a:r>
              <a:rPr lang="en-US" spc="-18" dirty="0">
                <a:latin typeface="Cairo Light"/>
                <a:cs typeface="Cairo Light"/>
              </a:rPr>
              <a:t> </a:t>
            </a:r>
            <a:r>
              <a:rPr lang="en-US" dirty="0">
                <a:latin typeface="Cairo Light"/>
                <a:cs typeface="Cairo Light"/>
              </a:rPr>
              <a:t>diam</a:t>
            </a:r>
            <a:r>
              <a:rPr lang="en-US" spc="-18" dirty="0">
                <a:latin typeface="Cairo Light"/>
                <a:cs typeface="Cairo Light"/>
              </a:rPr>
              <a:t> </a:t>
            </a:r>
            <a:r>
              <a:rPr lang="en-US" dirty="0" err="1">
                <a:latin typeface="Cairo Light"/>
                <a:cs typeface="Cairo Light"/>
              </a:rPr>
              <a:t>nonummy</a:t>
            </a:r>
            <a:r>
              <a:rPr lang="en-US" spc="-21" dirty="0">
                <a:latin typeface="Cairo Light"/>
                <a:cs typeface="Cairo Light"/>
              </a:rPr>
              <a:t> </a:t>
            </a:r>
            <a:r>
              <a:rPr lang="en-US" spc="-12" dirty="0" err="1">
                <a:latin typeface="Cairo Light"/>
                <a:cs typeface="Cairo Light"/>
              </a:rPr>
              <a:t>nibh</a:t>
            </a:r>
            <a:r>
              <a:rPr lang="en-US" spc="-12" dirty="0">
                <a:latin typeface="Cairo Light"/>
                <a:cs typeface="Cairo Light"/>
              </a:rPr>
              <a:t> </a:t>
            </a:r>
            <a:r>
              <a:rPr lang="en-US" dirty="0" err="1">
                <a:latin typeface="Cairo Light"/>
                <a:cs typeface="Cairo Light"/>
              </a:rPr>
              <a:t>euismod</a:t>
            </a:r>
            <a:r>
              <a:rPr lang="en-US" spc="-18" dirty="0">
                <a:latin typeface="Cairo Light"/>
                <a:cs typeface="Cairo Light"/>
              </a:rPr>
              <a:t> </a:t>
            </a:r>
            <a:r>
              <a:rPr lang="en-US" dirty="0" err="1">
                <a:latin typeface="Cairo Light"/>
                <a:cs typeface="Cairo Light"/>
              </a:rPr>
              <a:t>tincidunt</a:t>
            </a:r>
            <a:r>
              <a:rPr lang="en-US" spc="-15" dirty="0">
                <a:latin typeface="Cairo Light"/>
                <a:cs typeface="Cairo Light"/>
              </a:rPr>
              <a:t> </a:t>
            </a:r>
            <a:r>
              <a:rPr lang="en-US" dirty="0" err="1">
                <a:latin typeface="Cairo Light"/>
                <a:cs typeface="Cairo Light"/>
              </a:rPr>
              <a:t>ut</a:t>
            </a:r>
            <a:r>
              <a:rPr lang="en-US" spc="-18" dirty="0">
                <a:latin typeface="Cairo Light"/>
                <a:cs typeface="Cairo Light"/>
              </a:rPr>
              <a:t> </a:t>
            </a:r>
            <a:r>
              <a:rPr lang="en-US" dirty="0" err="1">
                <a:latin typeface="Cairo Light"/>
                <a:cs typeface="Cairo Light"/>
              </a:rPr>
              <a:t>laoreet</a:t>
            </a:r>
            <a:r>
              <a:rPr lang="en-US" spc="-15" dirty="0">
                <a:latin typeface="Cairo Light"/>
                <a:cs typeface="Cairo Light"/>
              </a:rPr>
              <a:t> </a:t>
            </a:r>
            <a:r>
              <a:rPr lang="en-US" dirty="0">
                <a:latin typeface="Cairo Light"/>
                <a:cs typeface="Cairo Light"/>
              </a:rPr>
              <a:t>dolore</a:t>
            </a:r>
            <a:r>
              <a:rPr lang="en-US" spc="-18" dirty="0">
                <a:latin typeface="Cairo Light"/>
                <a:cs typeface="Cairo Light"/>
              </a:rPr>
              <a:t> </a:t>
            </a:r>
            <a:r>
              <a:rPr lang="en-US" dirty="0">
                <a:latin typeface="Cairo Light"/>
                <a:cs typeface="Cairo Light"/>
              </a:rPr>
              <a:t>magna</a:t>
            </a:r>
            <a:r>
              <a:rPr lang="en-US" spc="-15" dirty="0">
                <a:latin typeface="Cairo Light"/>
                <a:cs typeface="Cairo Light"/>
              </a:rPr>
              <a:t> </a:t>
            </a:r>
            <a:r>
              <a:rPr lang="en-US" dirty="0" err="1">
                <a:latin typeface="Cairo Light"/>
                <a:cs typeface="Cairo Light"/>
              </a:rPr>
              <a:t>aliquam</a:t>
            </a:r>
            <a:r>
              <a:rPr lang="en-US" spc="-15" dirty="0">
                <a:latin typeface="Cairo Light"/>
                <a:cs typeface="Cairo Light"/>
              </a:rPr>
              <a:t> </a:t>
            </a:r>
            <a:r>
              <a:rPr lang="en-US" dirty="0" err="1">
                <a:latin typeface="Cairo Light"/>
                <a:cs typeface="Cairo Light"/>
              </a:rPr>
              <a:t>erat</a:t>
            </a:r>
            <a:r>
              <a:rPr lang="en-US" spc="-18" dirty="0">
                <a:latin typeface="Cairo Light"/>
                <a:cs typeface="Cairo Light"/>
              </a:rPr>
              <a:t> </a:t>
            </a:r>
            <a:r>
              <a:rPr lang="en-US" dirty="0" err="1">
                <a:latin typeface="Cairo Light"/>
                <a:cs typeface="Cairo Light"/>
              </a:rPr>
              <a:t>volutpat</a:t>
            </a:r>
            <a:r>
              <a:rPr lang="en-US" dirty="0">
                <a:latin typeface="Cairo Light"/>
                <a:cs typeface="Cairo Light"/>
              </a:rPr>
              <a:t>.</a:t>
            </a:r>
            <a:r>
              <a:rPr lang="en-US" spc="-15" dirty="0">
                <a:latin typeface="Cairo Light"/>
                <a:cs typeface="Cairo Light"/>
              </a:rPr>
              <a:t> </a:t>
            </a:r>
            <a:r>
              <a:rPr lang="en-US" dirty="0">
                <a:latin typeface="Cairo Light"/>
                <a:cs typeface="Cairo Light"/>
              </a:rPr>
              <a:t>Ut</a:t>
            </a:r>
            <a:r>
              <a:rPr lang="en-US" spc="-18" dirty="0">
                <a:latin typeface="Cairo Light"/>
                <a:cs typeface="Cairo Light"/>
              </a:rPr>
              <a:t> </a:t>
            </a:r>
            <a:r>
              <a:rPr lang="en-US" dirty="0" err="1">
                <a:latin typeface="Cairo Light"/>
                <a:cs typeface="Cairo Light"/>
              </a:rPr>
              <a:t>wisi</a:t>
            </a:r>
            <a:r>
              <a:rPr lang="en-US" spc="-15" dirty="0">
                <a:latin typeface="Cairo Light"/>
                <a:cs typeface="Cairo Light"/>
              </a:rPr>
              <a:t> </a:t>
            </a:r>
            <a:r>
              <a:rPr lang="en-US" dirty="0" err="1">
                <a:latin typeface="Cairo Light"/>
                <a:cs typeface="Cairo Light"/>
              </a:rPr>
              <a:t>enim</a:t>
            </a:r>
            <a:r>
              <a:rPr lang="en-US" spc="-18" dirty="0">
                <a:latin typeface="Cairo Light"/>
                <a:cs typeface="Cairo Light"/>
              </a:rPr>
              <a:t> </a:t>
            </a:r>
            <a:r>
              <a:rPr lang="en-US" dirty="0">
                <a:latin typeface="Cairo Light"/>
                <a:cs typeface="Cairo Light"/>
              </a:rPr>
              <a:t>ad</a:t>
            </a:r>
            <a:r>
              <a:rPr lang="en-US" spc="-15" dirty="0">
                <a:latin typeface="Cairo Light"/>
                <a:cs typeface="Cairo Light"/>
              </a:rPr>
              <a:t> </a:t>
            </a:r>
            <a:r>
              <a:rPr lang="en-US" spc="-6" dirty="0">
                <a:latin typeface="Cairo Light"/>
                <a:cs typeface="Cairo Light"/>
              </a:rPr>
              <a:t>minim </a:t>
            </a:r>
            <a:r>
              <a:rPr lang="en-US" dirty="0" err="1">
                <a:latin typeface="Cairo Light"/>
                <a:cs typeface="Cairo Light"/>
              </a:rPr>
              <a:t>veniam</a:t>
            </a:r>
            <a:r>
              <a:rPr lang="en-US" dirty="0">
                <a:latin typeface="Cairo Light"/>
                <a:cs typeface="Cairo Light"/>
              </a:rPr>
              <a:t>,</a:t>
            </a:r>
            <a:r>
              <a:rPr lang="en-US" spc="-49" dirty="0">
                <a:latin typeface="Cairo Light"/>
                <a:cs typeface="Cairo Light"/>
              </a:rPr>
              <a:t> </a:t>
            </a:r>
            <a:r>
              <a:rPr lang="en-US" spc="-12" dirty="0" err="1">
                <a:latin typeface="Cairo Light"/>
                <a:cs typeface="Cairo Light"/>
              </a:rPr>
              <a:t>quis</a:t>
            </a:r>
            <a:endParaRPr lang="en-US" dirty="0">
              <a:latin typeface="Cairo Light"/>
              <a:cs typeface="Cairo Light"/>
            </a:endParaRPr>
          </a:p>
        </p:txBody>
      </p:sp>
      <p:sp>
        <p:nvSpPr>
          <p:cNvPr id="12" name="Text Placeholder 6">
            <a:extLst>
              <a:ext uri="{FF2B5EF4-FFF2-40B4-BE49-F238E27FC236}">
                <a16:creationId xmlns:a16="http://schemas.microsoft.com/office/drawing/2014/main" id="{A76DC621-8063-2B29-B3F9-2418DF2F16E1}"/>
              </a:ext>
            </a:extLst>
          </p:cNvPr>
          <p:cNvSpPr>
            <a:spLocks noGrp="1"/>
          </p:cNvSpPr>
          <p:nvPr>
            <p:ph type="body" sz="quarter" idx="12" hasCustomPrompt="1"/>
          </p:nvPr>
        </p:nvSpPr>
        <p:spPr>
          <a:xfrm>
            <a:off x="837858" y="2400300"/>
            <a:ext cx="6210308" cy="952500"/>
          </a:xfrm>
          <a:prstGeom prst="rect">
            <a:avLst/>
          </a:prstGeom>
        </p:spPr>
        <p:txBody>
          <a:bodyPr/>
          <a:lstStyle>
            <a:lvl1pPr marL="114300" marR="0" indent="-114300" algn="l" defTabSz="457200" rtl="0" eaLnBrk="1" fontAlgn="auto" latinLnBrk="0" hangingPunct="1">
              <a:lnSpc>
                <a:spcPct val="90000"/>
              </a:lnSpc>
              <a:spcBef>
                <a:spcPts val="500"/>
              </a:spcBef>
              <a:spcAft>
                <a:spcPts val="0"/>
              </a:spcAft>
              <a:buClrTx/>
              <a:buSzTx/>
              <a:buFont typeface="Arial" panose="020B0604020202020204" pitchFamily="34" charset="0"/>
              <a:buChar char="•"/>
              <a:tabLst/>
              <a:defRPr sz="1200" b="0" i="0">
                <a:latin typeface="Cairo Light" pitchFamily="2" charset="-78"/>
                <a:cs typeface="Cairo Light" pitchFamily="2" charset="-78"/>
              </a:defRPr>
            </a:lvl1pPr>
            <a:lvl2pPr>
              <a:buNone/>
              <a:defRPr sz="1200" b="0" i="0">
                <a:latin typeface="Cairo Light" pitchFamily="2" charset="-78"/>
                <a:cs typeface="Cairo Light" pitchFamily="2" charset="-78"/>
              </a:defRPr>
            </a:lvl2pPr>
            <a:lvl3pPr>
              <a:buNone/>
              <a:defRPr sz="1200" b="0" i="0">
                <a:latin typeface="Cairo Light" pitchFamily="2" charset="-78"/>
                <a:cs typeface="Cairo Light" pitchFamily="2" charset="-78"/>
              </a:defRPr>
            </a:lvl3pPr>
            <a:lvl4pPr>
              <a:buNone/>
              <a:defRPr sz="1200" b="0" i="0">
                <a:latin typeface="Cairo Light" pitchFamily="2" charset="-78"/>
                <a:cs typeface="Cairo Light" pitchFamily="2" charset="-78"/>
              </a:defRPr>
            </a:lvl4pPr>
            <a:lvl5pPr>
              <a:buNone/>
              <a:defRPr sz="1200" b="0" i="0">
                <a:latin typeface="Cairo Light" pitchFamily="2" charset="-78"/>
                <a:cs typeface="Cairo Light" pitchFamily="2" charset="-78"/>
              </a:defRPr>
            </a:lvl5pPr>
          </a:lstStyle>
          <a:p>
            <a:r>
              <a:rPr lang="en-US" dirty="0">
                <a:latin typeface="Cairo Light"/>
                <a:cs typeface="Cairo Light"/>
              </a:rPr>
              <a:t>Lorem</a:t>
            </a:r>
            <a:r>
              <a:rPr lang="en-US" spc="-21" dirty="0">
                <a:latin typeface="Cairo Light"/>
                <a:cs typeface="Cairo Light"/>
              </a:rPr>
              <a:t> </a:t>
            </a:r>
            <a:r>
              <a:rPr lang="en-US" dirty="0">
                <a:latin typeface="Cairo Light"/>
                <a:cs typeface="Cairo Light"/>
              </a:rPr>
              <a:t>ipsum</a:t>
            </a:r>
            <a:r>
              <a:rPr lang="en-US" spc="-18" dirty="0">
                <a:latin typeface="Cairo Light"/>
                <a:cs typeface="Cairo Light"/>
              </a:rPr>
              <a:t> </a:t>
            </a:r>
            <a:r>
              <a:rPr lang="en-US" dirty="0">
                <a:latin typeface="Cairo Light"/>
                <a:cs typeface="Cairo Light"/>
              </a:rPr>
              <a:t>dolor</a:t>
            </a:r>
            <a:r>
              <a:rPr lang="en-US" spc="-21" dirty="0">
                <a:latin typeface="Cairo Light"/>
                <a:cs typeface="Cairo Light"/>
              </a:rPr>
              <a:t> </a:t>
            </a:r>
            <a:r>
              <a:rPr lang="en-US" dirty="0">
                <a:latin typeface="Cairo Light"/>
                <a:cs typeface="Cairo Light"/>
              </a:rPr>
              <a:t>sit</a:t>
            </a:r>
            <a:r>
              <a:rPr lang="en-US" spc="-18" dirty="0">
                <a:latin typeface="Cairo Light"/>
                <a:cs typeface="Cairo Light"/>
              </a:rPr>
              <a:t> </a:t>
            </a:r>
            <a:r>
              <a:rPr lang="en-US" dirty="0" err="1">
                <a:latin typeface="Cairo Light"/>
                <a:cs typeface="Cairo Light"/>
              </a:rPr>
              <a:t>amet</a:t>
            </a:r>
            <a:r>
              <a:rPr lang="en-US" dirty="0">
                <a:latin typeface="Cairo Light"/>
                <a:cs typeface="Cairo Light"/>
              </a:rPr>
              <a:t>,</a:t>
            </a:r>
            <a:r>
              <a:rPr lang="en-US" spc="-18" dirty="0">
                <a:latin typeface="Cairo Light"/>
                <a:cs typeface="Cairo Light"/>
              </a:rPr>
              <a:t> </a:t>
            </a:r>
            <a:r>
              <a:rPr lang="en-US" spc="-6" dirty="0" err="1">
                <a:latin typeface="Cairo Light"/>
                <a:cs typeface="Cairo Light"/>
              </a:rPr>
              <a:t>consectetuer</a:t>
            </a:r>
            <a:r>
              <a:rPr lang="en-US" spc="-21" dirty="0">
                <a:latin typeface="Cairo Light"/>
                <a:cs typeface="Cairo Light"/>
              </a:rPr>
              <a:t> </a:t>
            </a:r>
            <a:r>
              <a:rPr lang="en-US" dirty="0" err="1">
                <a:latin typeface="Cairo Light"/>
                <a:cs typeface="Cairo Light"/>
              </a:rPr>
              <a:t>adipiscing</a:t>
            </a:r>
            <a:r>
              <a:rPr lang="en-US" spc="-18" dirty="0">
                <a:latin typeface="Cairo Light"/>
                <a:cs typeface="Cairo Light"/>
              </a:rPr>
              <a:t> </a:t>
            </a:r>
            <a:r>
              <a:rPr lang="en-US" dirty="0" err="1">
                <a:latin typeface="Cairo Light"/>
                <a:cs typeface="Cairo Light"/>
              </a:rPr>
              <a:t>elit</a:t>
            </a:r>
            <a:r>
              <a:rPr lang="en-US" dirty="0">
                <a:latin typeface="Cairo Light"/>
                <a:cs typeface="Cairo Light"/>
              </a:rPr>
              <a:t>,</a:t>
            </a:r>
            <a:r>
              <a:rPr lang="en-US" spc="-18" dirty="0">
                <a:latin typeface="Cairo Light"/>
                <a:cs typeface="Cairo Light"/>
              </a:rPr>
              <a:t> </a:t>
            </a:r>
            <a:r>
              <a:rPr lang="en-US" dirty="0">
                <a:latin typeface="Cairo Light"/>
                <a:cs typeface="Cairo Light"/>
              </a:rPr>
              <a:t>sed</a:t>
            </a:r>
            <a:r>
              <a:rPr lang="en-US" spc="-21" dirty="0">
                <a:latin typeface="Cairo Light"/>
                <a:cs typeface="Cairo Light"/>
              </a:rPr>
              <a:t> </a:t>
            </a:r>
            <a:r>
              <a:rPr lang="en-US" dirty="0">
                <a:latin typeface="Cairo Light"/>
                <a:cs typeface="Cairo Light"/>
              </a:rPr>
              <a:t>diam</a:t>
            </a:r>
            <a:r>
              <a:rPr lang="en-US" spc="-18" dirty="0">
                <a:latin typeface="Cairo Light"/>
                <a:cs typeface="Cairo Light"/>
              </a:rPr>
              <a:t> </a:t>
            </a:r>
            <a:r>
              <a:rPr lang="en-US" dirty="0" err="1">
                <a:latin typeface="Cairo Light"/>
                <a:cs typeface="Cairo Light"/>
              </a:rPr>
              <a:t>nonummy</a:t>
            </a:r>
            <a:r>
              <a:rPr lang="en-US" spc="-21" dirty="0">
                <a:latin typeface="Cairo Light"/>
                <a:cs typeface="Cairo Light"/>
              </a:rPr>
              <a:t> </a:t>
            </a:r>
            <a:r>
              <a:rPr lang="en-US" dirty="0" err="1">
                <a:latin typeface="Cairo Light"/>
                <a:cs typeface="Cairo Light"/>
              </a:rPr>
              <a:t>nibh</a:t>
            </a:r>
            <a:r>
              <a:rPr lang="en-US" spc="-18" dirty="0">
                <a:latin typeface="Cairo Light"/>
                <a:cs typeface="Cairo Light"/>
              </a:rPr>
              <a:t> </a:t>
            </a:r>
            <a:r>
              <a:rPr lang="en-US" spc="-6" dirty="0" err="1">
                <a:latin typeface="Cairo Light"/>
                <a:cs typeface="Cairo Light"/>
              </a:rPr>
              <a:t>euismod</a:t>
            </a:r>
            <a:r>
              <a:rPr lang="en-US" spc="-6" dirty="0">
                <a:latin typeface="Cairo Light"/>
                <a:cs typeface="Cairo Light"/>
              </a:rPr>
              <a:t> </a:t>
            </a:r>
            <a:r>
              <a:rPr lang="en-US" dirty="0" err="1">
                <a:latin typeface="Cairo Light"/>
                <a:cs typeface="Cairo Light"/>
              </a:rPr>
              <a:t>tincidunt</a:t>
            </a:r>
            <a:r>
              <a:rPr lang="en-US" spc="-18" dirty="0">
                <a:latin typeface="Cairo Light"/>
                <a:cs typeface="Cairo Light"/>
              </a:rPr>
              <a:t> </a:t>
            </a:r>
            <a:r>
              <a:rPr lang="en-US" dirty="0" err="1">
                <a:latin typeface="Cairo Light"/>
                <a:cs typeface="Cairo Light"/>
              </a:rPr>
              <a:t>ut</a:t>
            </a:r>
            <a:r>
              <a:rPr lang="en-US" spc="-15" dirty="0">
                <a:latin typeface="Cairo Light"/>
                <a:cs typeface="Cairo Light"/>
              </a:rPr>
              <a:t> </a:t>
            </a:r>
            <a:r>
              <a:rPr lang="en-US" dirty="0" err="1">
                <a:latin typeface="Cairo Light"/>
                <a:cs typeface="Cairo Light"/>
              </a:rPr>
              <a:t>laoreet</a:t>
            </a:r>
            <a:r>
              <a:rPr lang="en-US" spc="-18" dirty="0">
                <a:latin typeface="Cairo Light"/>
                <a:cs typeface="Cairo Light"/>
              </a:rPr>
              <a:t> </a:t>
            </a:r>
            <a:r>
              <a:rPr lang="en-US" dirty="0">
                <a:latin typeface="Cairo Light"/>
                <a:cs typeface="Cairo Light"/>
              </a:rPr>
              <a:t>dolore</a:t>
            </a:r>
            <a:r>
              <a:rPr lang="en-US" spc="-15" dirty="0">
                <a:latin typeface="Cairo Light"/>
                <a:cs typeface="Cairo Light"/>
              </a:rPr>
              <a:t> </a:t>
            </a:r>
            <a:r>
              <a:rPr lang="en-US" dirty="0">
                <a:latin typeface="Cairo Light"/>
                <a:cs typeface="Cairo Light"/>
              </a:rPr>
              <a:t>magna</a:t>
            </a:r>
            <a:r>
              <a:rPr lang="en-US" spc="-18" dirty="0">
                <a:latin typeface="Cairo Light"/>
                <a:cs typeface="Cairo Light"/>
              </a:rPr>
              <a:t> </a:t>
            </a:r>
            <a:r>
              <a:rPr lang="en-US" dirty="0" err="1">
                <a:latin typeface="Cairo Light"/>
                <a:cs typeface="Cairo Light"/>
              </a:rPr>
              <a:t>aliquam</a:t>
            </a:r>
            <a:r>
              <a:rPr lang="en-US" spc="-15" dirty="0">
                <a:latin typeface="Cairo Light"/>
                <a:cs typeface="Cairo Light"/>
              </a:rPr>
              <a:t> </a:t>
            </a:r>
            <a:r>
              <a:rPr lang="en-US" dirty="0" err="1">
                <a:latin typeface="Cairo Light"/>
                <a:cs typeface="Cairo Light"/>
              </a:rPr>
              <a:t>erat</a:t>
            </a:r>
            <a:r>
              <a:rPr lang="en-US" spc="-15" dirty="0">
                <a:latin typeface="Cairo Light"/>
                <a:cs typeface="Cairo Light"/>
              </a:rPr>
              <a:t> </a:t>
            </a:r>
            <a:r>
              <a:rPr lang="en-US" dirty="0" err="1">
                <a:latin typeface="Cairo Light"/>
                <a:cs typeface="Cairo Light"/>
              </a:rPr>
              <a:t>volutpat</a:t>
            </a:r>
            <a:r>
              <a:rPr lang="en-US" dirty="0">
                <a:latin typeface="Cairo Light"/>
                <a:cs typeface="Cairo Light"/>
              </a:rPr>
              <a:t>.</a:t>
            </a:r>
            <a:r>
              <a:rPr lang="en-US" spc="-18" dirty="0">
                <a:latin typeface="Cairo Light"/>
                <a:cs typeface="Cairo Light"/>
              </a:rPr>
              <a:t> </a:t>
            </a:r>
            <a:r>
              <a:rPr lang="en-US" dirty="0">
                <a:latin typeface="Cairo Light"/>
                <a:cs typeface="Cairo Light"/>
              </a:rPr>
              <a:t>Ut</a:t>
            </a:r>
            <a:r>
              <a:rPr lang="en-US" spc="-15" dirty="0">
                <a:latin typeface="Cairo Light"/>
                <a:cs typeface="Cairo Light"/>
              </a:rPr>
              <a:t> </a:t>
            </a:r>
            <a:r>
              <a:rPr lang="en-US" dirty="0" err="1">
                <a:latin typeface="Cairo Light"/>
                <a:cs typeface="Cairo Light"/>
              </a:rPr>
              <a:t>wisi</a:t>
            </a:r>
            <a:r>
              <a:rPr lang="en-US" spc="-18" dirty="0">
                <a:latin typeface="Cairo Light"/>
                <a:cs typeface="Cairo Light"/>
              </a:rPr>
              <a:t> </a:t>
            </a:r>
            <a:r>
              <a:rPr lang="en-US" dirty="0" err="1">
                <a:latin typeface="Cairo Light"/>
                <a:cs typeface="Cairo Light"/>
              </a:rPr>
              <a:t>enim</a:t>
            </a:r>
            <a:r>
              <a:rPr lang="en-US" spc="-15" dirty="0">
                <a:latin typeface="Cairo Light"/>
                <a:cs typeface="Cairo Light"/>
              </a:rPr>
              <a:t> </a:t>
            </a:r>
            <a:r>
              <a:rPr lang="en-US" dirty="0">
                <a:latin typeface="Cairo Light"/>
                <a:cs typeface="Cairo Light"/>
              </a:rPr>
              <a:t>ad</a:t>
            </a:r>
            <a:r>
              <a:rPr lang="en-US" spc="-18" dirty="0">
                <a:latin typeface="Cairo Light"/>
                <a:cs typeface="Cairo Light"/>
              </a:rPr>
              <a:t> </a:t>
            </a:r>
            <a:r>
              <a:rPr lang="en-US" dirty="0">
                <a:latin typeface="Cairo Light"/>
                <a:cs typeface="Cairo Light"/>
              </a:rPr>
              <a:t>minim</a:t>
            </a:r>
            <a:r>
              <a:rPr lang="en-US" spc="-15" dirty="0">
                <a:latin typeface="Cairo Light"/>
                <a:cs typeface="Cairo Light"/>
              </a:rPr>
              <a:t> </a:t>
            </a:r>
            <a:r>
              <a:rPr lang="en-US" spc="-6" dirty="0" err="1">
                <a:latin typeface="Cairo Light"/>
                <a:cs typeface="Cairo Light"/>
              </a:rPr>
              <a:t>veniam</a:t>
            </a:r>
            <a:r>
              <a:rPr lang="en-US" spc="-6" dirty="0">
                <a:latin typeface="Cairo Light"/>
                <a:cs typeface="Cairo Light"/>
              </a:rPr>
              <a:t>, </a:t>
            </a:r>
            <a:r>
              <a:rPr lang="en-US" dirty="0" err="1">
                <a:latin typeface="Cairo Light"/>
                <a:cs typeface="Cairo Light"/>
              </a:rPr>
              <a:t>quis</a:t>
            </a:r>
            <a:r>
              <a:rPr lang="en-US" spc="-21" dirty="0">
                <a:latin typeface="Cairo Light"/>
                <a:cs typeface="Cairo Light"/>
              </a:rPr>
              <a:t> </a:t>
            </a:r>
          </a:p>
          <a:p>
            <a:pPr marL="114300" marR="0" lvl="0" indent="-114300" algn="l" defTabSz="4572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latin typeface="Cairo Light"/>
                <a:cs typeface="Cairo Light"/>
              </a:rPr>
              <a:t>Lorem</a:t>
            </a:r>
            <a:r>
              <a:rPr lang="en-US" spc="-21" dirty="0">
                <a:latin typeface="Cairo Light"/>
                <a:cs typeface="Cairo Light"/>
              </a:rPr>
              <a:t> </a:t>
            </a:r>
            <a:r>
              <a:rPr lang="en-US" dirty="0">
                <a:latin typeface="Cairo Light"/>
                <a:cs typeface="Cairo Light"/>
              </a:rPr>
              <a:t>ipsum</a:t>
            </a:r>
            <a:r>
              <a:rPr lang="en-US" spc="-18" dirty="0">
                <a:latin typeface="Cairo Light"/>
                <a:cs typeface="Cairo Light"/>
              </a:rPr>
              <a:t> </a:t>
            </a:r>
            <a:r>
              <a:rPr lang="en-US" dirty="0">
                <a:latin typeface="Cairo Light"/>
                <a:cs typeface="Cairo Light"/>
              </a:rPr>
              <a:t>dolor</a:t>
            </a:r>
            <a:r>
              <a:rPr lang="en-US" spc="-21" dirty="0">
                <a:latin typeface="Cairo Light"/>
                <a:cs typeface="Cairo Light"/>
              </a:rPr>
              <a:t> </a:t>
            </a:r>
            <a:r>
              <a:rPr lang="en-US" dirty="0">
                <a:latin typeface="Cairo Light"/>
                <a:cs typeface="Cairo Light"/>
              </a:rPr>
              <a:t>sit</a:t>
            </a:r>
            <a:r>
              <a:rPr lang="en-US" spc="-18" dirty="0">
                <a:latin typeface="Cairo Light"/>
                <a:cs typeface="Cairo Light"/>
              </a:rPr>
              <a:t> </a:t>
            </a:r>
            <a:r>
              <a:rPr lang="en-US" dirty="0" err="1">
                <a:latin typeface="Cairo Light"/>
                <a:cs typeface="Cairo Light"/>
              </a:rPr>
              <a:t>amet</a:t>
            </a:r>
            <a:r>
              <a:rPr lang="en-US" dirty="0">
                <a:latin typeface="Cairo Light"/>
                <a:cs typeface="Cairo Light"/>
              </a:rPr>
              <a:t>,</a:t>
            </a:r>
            <a:r>
              <a:rPr lang="en-US" spc="-18" dirty="0">
                <a:latin typeface="Cairo Light"/>
                <a:cs typeface="Cairo Light"/>
              </a:rPr>
              <a:t> </a:t>
            </a:r>
            <a:r>
              <a:rPr lang="en-US" spc="-6" dirty="0" err="1">
                <a:latin typeface="Cairo Light"/>
                <a:cs typeface="Cairo Light"/>
              </a:rPr>
              <a:t>consectetuer</a:t>
            </a:r>
            <a:r>
              <a:rPr lang="en-US" spc="-21" dirty="0">
                <a:latin typeface="Cairo Light"/>
                <a:cs typeface="Cairo Light"/>
              </a:rPr>
              <a:t> </a:t>
            </a:r>
            <a:r>
              <a:rPr lang="en-US" dirty="0" err="1">
                <a:latin typeface="Cairo Light"/>
                <a:cs typeface="Cairo Light"/>
              </a:rPr>
              <a:t>adipiscing</a:t>
            </a:r>
            <a:r>
              <a:rPr lang="en-US" spc="-18" dirty="0">
                <a:latin typeface="Cairo Light"/>
                <a:cs typeface="Cairo Light"/>
              </a:rPr>
              <a:t> </a:t>
            </a:r>
            <a:r>
              <a:rPr lang="en-US" dirty="0" err="1">
                <a:latin typeface="Cairo Light"/>
                <a:cs typeface="Cairo Light"/>
              </a:rPr>
              <a:t>elit</a:t>
            </a:r>
            <a:r>
              <a:rPr lang="en-US" dirty="0">
                <a:latin typeface="Cairo Light"/>
                <a:cs typeface="Cairo Light"/>
              </a:rPr>
              <a:t>,</a:t>
            </a:r>
            <a:r>
              <a:rPr lang="en-US" spc="-18" dirty="0">
                <a:latin typeface="Cairo Light"/>
                <a:cs typeface="Cairo Light"/>
              </a:rPr>
              <a:t> </a:t>
            </a:r>
            <a:r>
              <a:rPr lang="en-US" dirty="0">
                <a:latin typeface="Cairo Light"/>
                <a:cs typeface="Cairo Light"/>
              </a:rPr>
              <a:t>sed</a:t>
            </a:r>
            <a:r>
              <a:rPr lang="en-US" spc="-21" dirty="0">
                <a:latin typeface="Cairo Light"/>
                <a:cs typeface="Cairo Light"/>
              </a:rPr>
              <a:t> </a:t>
            </a:r>
            <a:r>
              <a:rPr lang="en-US" dirty="0">
                <a:latin typeface="Cairo Light"/>
                <a:cs typeface="Cairo Light"/>
              </a:rPr>
              <a:t>diam</a:t>
            </a:r>
            <a:r>
              <a:rPr lang="en-US" spc="-18" dirty="0">
                <a:latin typeface="Cairo Light"/>
                <a:cs typeface="Cairo Light"/>
              </a:rPr>
              <a:t> </a:t>
            </a:r>
            <a:r>
              <a:rPr lang="en-US" dirty="0" err="1">
                <a:latin typeface="Cairo Light"/>
                <a:cs typeface="Cairo Light"/>
              </a:rPr>
              <a:t>nonummy</a:t>
            </a:r>
            <a:r>
              <a:rPr lang="en-US" spc="-21" dirty="0">
                <a:latin typeface="Cairo Light"/>
                <a:cs typeface="Cairo Light"/>
              </a:rPr>
              <a:t> </a:t>
            </a:r>
            <a:r>
              <a:rPr lang="en-US" dirty="0" err="1">
                <a:latin typeface="Cairo Light"/>
                <a:cs typeface="Cairo Light"/>
              </a:rPr>
              <a:t>nibh</a:t>
            </a:r>
            <a:r>
              <a:rPr lang="en-US" spc="-18" dirty="0">
                <a:latin typeface="Cairo Light"/>
                <a:cs typeface="Cairo Light"/>
              </a:rPr>
              <a:t> </a:t>
            </a:r>
            <a:r>
              <a:rPr lang="en-US" spc="-6" dirty="0" err="1">
                <a:latin typeface="Cairo Light"/>
                <a:cs typeface="Cairo Light"/>
              </a:rPr>
              <a:t>euismod</a:t>
            </a:r>
            <a:r>
              <a:rPr lang="en-US" spc="-6" dirty="0">
                <a:latin typeface="Cairo Light"/>
                <a:cs typeface="Cairo Light"/>
              </a:rPr>
              <a:t> </a:t>
            </a:r>
            <a:r>
              <a:rPr lang="en-US" dirty="0" err="1">
                <a:latin typeface="Cairo Light"/>
                <a:cs typeface="Cairo Light"/>
              </a:rPr>
              <a:t>tincidunt</a:t>
            </a:r>
            <a:r>
              <a:rPr lang="en-US" spc="-18" dirty="0">
                <a:latin typeface="Cairo Light"/>
                <a:cs typeface="Cairo Light"/>
              </a:rPr>
              <a:t> </a:t>
            </a:r>
            <a:r>
              <a:rPr lang="en-US" dirty="0" err="1">
                <a:latin typeface="Cairo Light"/>
                <a:cs typeface="Cairo Light"/>
              </a:rPr>
              <a:t>ut</a:t>
            </a:r>
            <a:r>
              <a:rPr lang="en-US" spc="-15" dirty="0">
                <a:latin typeface="Cairo Light"/>
                <a:cs typeface="Cairo Light"/>
              </a:rPr>
              <a:t> </a:t>
            </a:r>
            <a:r>
              <a:rPr lang="en-US" dirty="0" err="1">
                <a:latin typeface="Cairo Light"/>
                <a:cs typeface="Cairo Light"/>
              </a:rPr>
              <a:t>laoreet</a:t>
            </a:r>
            <a:r>
              <a:rPr lang="en-US" spc="-18" dirty="0">
                <a:latin typeface="Cairo Light"/>
                <a:cs typeface="Cairo Light"/>
              </a:rPr>
              <a:t> </a:t>
            </a:r>
            <a:r>
              <a:rPr lang="en-US" dirty="0">
                <a:latin typeface="Cairo Light"/>
                <a:cs typeface="Cairo Light"/>
              </a:rPr>
              <a:t>dolore</a:t>
            </a:r>
            <a:r>
              <a:rPr lang="en-US" spc="-15" dirty="0">
                <a:latin typeface="Cairo Light"/>
                <a:cs typeface="Cairo Light"/>
              </a:rPr>
              <a:t> </a:t>
            </a:r>
            <a:r>
              <a:rPr lang="en-US" dirty="0">
                <a:latin typeface="Cairo Light"/>
                <a:cs typeface="Cairo Light"/>
              </a:rPr>
              <a:t>magna</a:t>
            </a:r>
            <a:r>
              <a:rPr lang="en-US" spc="-18" dirty="0">
                <a:latin typeface="Cairo Light"/>
                <a:cs typeface="Cairo Light"/>
              </a:rPr>
              <a:t> </a:t>
            </a:r>
            <a:r>
              <a:rPr lang="en-US" dirty="0" err="1">
                <a:latin typeface="Cairo Light"/>
                <a:cs typeface="Cairo Light"/>
              </a:rPr>
              <a:t>aliquam</a:t>
            </a:r>
            <a:r>
              <a:rPr lang="en-US" spc="-15" dirty="0">
                <a:latin typeface="Cairo Light"/>
                <a:cs typeface="Cairo Light"/>
              </a:rPr>
              <a:t> </a:t>
            </a:r>
            <a:r>
              <a:rPr lang="en-US" dirty="0" err="1">
                <a:latin typeface="Cairo Light"/>
                <a:cs typeface="Cairo Light"/>
              </a:rPr>
              <a:t>erat</a:t>
            </a:r>
            <a:r>
              <a:rPr lang="en-US" spc="-15" dirty="0">
                <a:latin typeface="Cairo Light"/>
                <a:cs typeface="Cairo Light"/>
              </a:rPr>
              <a:t> </a:t>
            </a:r>
            <a:r>
              <a:rPr lang="en-US" dirty="0" err="1">
                <a:latin typeface="Cairo Light"/>
                <a:cs typeface="Cairo Light"/>
              </a:rPr>
              <a:t>volutpat</a:t>
            </a:r>
            <a:r>
              <a:rPr lang="en-US" dirty="0">
                <a:latin typeface="Cairo Light"/>
                <a:cs typeface="Cairo Light"/>
              </a:rPr>
              <a:t>.</a:t>
            </a:r>
            <a:r>
              <a:rPr lang="en-US" spc="-18" dirty="0">
                <a:latin typeface="Cairo Light"/>
                <a:cs typeface="Cairo Light"/>
              </a:rPr>
              <a:t> </a:t>
            </a:r>
            <a:r>
              <a:rPr lang="en-US" dirty="0">
                <a:latin typeface="Cairo Light"/>
                <a:cs typeface="Cairo Light"/>
              </a:rPr>
              <a:t>Ut</a:t>
            </a:r>
            <a:r>
              <a:rPr lang="en-US" spc="-15" dirty="0">
                <a:latin typeface="Cairo Light"/>
                <a:cs typeface="Cairo Light"/>
              </a:rPr>
              <a:t> </a:t>
            </a:r>
            <a:r>
              <a:rPr lang="en-US" dirty="0" err="1">
                <a:latin typeface="Cairo Light"/>
                <a:cs typeface="Cairo Light"/>
              </a:rPr>
              <a:t>wisi</a:t>
            </a:r>
            <a:r>
              <a:rPr lang="en-US" spc="-18" dirty="0">
                <a:latin typeface="Cairo Light"/>
                <a:cs typeface="Cairo Light"/>
              </a:rPr>
              <a:t> </a:t>
            </a:r>
            <a:r>
              <a:rPr lang="en-US" dirty="0" err="1">
                <a:latin typeface="Cairo Light"/>
                <a:cs typeface="Cairo Light"/>
              </a:rPr>
              <a:t>enim</a:t>
            </a:r>
            <a:r>
              <a:rPr lang="en-US" spc="-15" dirty="0">
                <a:latin typeface="Cairo Light"/>
                <a:cs typeface="Cairo Light"/>
              </a:rPr>
              <a:t> </a:t>
            </a:r>
            <a:r>
              <a:rPr lang="en-US" dirty="0">
                <a:latin typeface="Cairo Light"/>
                <a:cs typeface="Cairo Light"/>
              </a:rPr>
              <a:t>ad</a:t>
            </a:r>
            <a:r>
              <a:rPr lang="en-US" spc="-18" dirty="0">
                <a:latin typeface="Cairo Light"/>
                <a:cs typeface="Cairo Light"/>
              </a:rPr>
              <a:t> </a:t>
            </a:r>
            <a:r>
              <a:rPr lang="en-US" dirty="0">
                <a:latin typeface="Cairo Light"/>
                <a:cs typeface="Cairo Light"/>
              </a:rPr>
              <a:t>minim</a:t>
            </a:r>
            <a:r>
              <a:rPr lang="en-US" spc="-15" dirty="0">
                <a:latin typeface="Cairo Light"/>
                <a:cs typeface="Cairo Light"/>
              </a:rPr>
              <a:t> </a:t>
            </a:r>
            <a:r>
              <a:rPr lang="en-US" spc="-6" dirty="0" err="1">
                <a:latin typeface="Cairo Light"/>
                <a:cs typeface="Cairo Light"/>
              </a:rPr>
              <a:t>veniam</a:t>
            </a:r>
            <a:r>
              <a:rPr lang="en-US" spc="-6" dirty="0">
                <a:latin typeface="Cairo Light"/>
                <a:cs typeface="Cairo Light"/>
              </a:rPr>
              <a:t>, </a:t>
            </a:r>
            <a:r>
              <a:rPr lang="en-US" dirty="0" err="1">
                <a:latin typeface="Cairo Light"/>
                <a:cs typeface="Cairo Light"/>
              </a:rPr>
              <a:t>quis</a:t>
            </a:r>
            <a:r>
              <a:rPr lang="en-US" spc="-21" dirty="0">
                <a:latin typeface="Cairo Light"/>
                <a:cs typeface="Cairo Light"/>
              </a:rPr>
              <a:t> </a:t>
            </a:r>
            <a:endParaRPr lang="en-US" dirty="0">
              <a:latin typeface="Cairo Light"/>
              <a:cs typeface="Cairo Light"/>
            </a:endParaRPr>
          </a:p>
          <a:p>
            <a:endParaRPr lang="en-US" dirty="0">
              <a:latin typeface="Cairo Light"/>
              <a:cs typeface="Cairo Light"/>
            </a:endParaRPr>
          </a:p>
          <a:p>
            <a:endParaRPr lang="en-US" dirty="0">
              <a:latin typeface="Cairo Light"/>
              <a:cs typeface="Cairo Light"/>
            </a:endParaRPr>
          </a:p>
        </p:txBody>
      </p:sp>
      <p:sp>
        <p:nvSpPr>
          <p:cNvPr id="14" name="Picture Placeholder 13">
            <a:extLst>
              <a:ext uri="{FF2B5EF4-FFF2-40B4-BE49-F238E27FC236}">
                <a16:creationId xmlns:a16="http://schemas.microsoft.com/office/drawing/2014/main" id="{3D73B324-DFC2-5D05-D874-5A8245A86B9C}"/>
              </a:ext>
            </a:extLst>
          </p:cNvPr>
          <p:cNvSpPr>
            <a:spLocks noGrp="1"/>
          </p:cNvSpPr>
          <p:nvPr>
            <p:ph type="pic" sz="quarter" idx="13"/>
          </p:nvPr>
        </p:nvSpPr>
        <p:spPr>
          <a:xfrm>
            <a:off x="7658202" y="3065930"/>
            <a:ext cx="3924555" cy="2228850"/>
          </a:xfrm>
          <a:prstGeom prst="rect">
            <a:avLst/>
          </a:prstGeom>
        </p:spPr>
        <p:txBody>
          <a:bodyPr/>
          <a:lstStyle/>
          <a:p>
            <a:endParaRPr lang="en-OM"/>
          </a:p>
        </p:txBody>
      </p:sp>
    </p:spTree>
    <p:extLst>
      <p:ext uri="{BB962C8B-B14F-4D97-AF65-F5344CB8AC3E}">
        <p14:creationId xmlns:p14="http://schemas.microsoft.com/office/powerpoint/2010/main" val="7714239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Visual &amp; Text">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84D8DC4F-E4FD-80B5-B2A3-F8DAB6297F0C}"/>
              </a:ext>
            </a:extLst>
          </p:cNvPr>
          <p:cNvSpPr/>
          <p:nvPr userDrawn="1"/>
        </p:nvSpPr>
        <p:spPr>
          <a:xfrm>
            <a:off x="564003" y="1726277"/>
            <a:ext cx="6588569" cy="4727575"/>
          </a:xfrm>
          <a:prstGeom prst="roundRect">
            <a:avLst>
              <a:gd name="adj" fmla="val 5615"/>
            </a:avLst>
          </a:prstGeom>
          <a:solidFill>
            <a:schemeClr val="bg1"/>
          </a:solidFill>
          <a:ln>
            <a:noFill/>
          </a:ln>
          <a:effectLst>
            <a:outerShdw blurRad="266700" dist="50800" dir="54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chemeClr val="tx1"/>
              </a:solidFill>
              <a:latin typeface="Segoe UI" panose="020B0502040204020203" pitchFamily="34" charset="0"/>
              <a:cs typeface="Segoe UI" panose="020B0502040204020203" pitchFamily="34" charset="0"/>
            </a:endParaRPr>
          </a:p>
        </p:txBody>
      </p:sp>
      <p:sp>
        <p:nvSpPr>
          <p:cNvPr id="5" name="Text Placeholder 4">
            <a:extLst>
              <a:ext uri="{FF2B5EF4-FFF2-40B4-BE49-F238E27FC236}">
                <a16:creationId xmlns:a16="http://schemas.microsoft.com/office/drawing/2014/main" id="{8A928234-71BC-CFD9-B75D-90568F713A7E}"/>
              </a:ext>
            </a:extLst>
          </p:cNvPr>
          <p:cNvSpPr>
            <a:spLocks noGrp="1"/>
          </p:cNvSpPr>
          <p:nvPr>
            <p:ph type="body" sz="quarter" idx="12" hasCustomPrompt="1"/>
          </p:nvPr>
        </p:nvSpPr>
        <p:spPr>
          <a:xfrm>
            <a:off x="7544812" y="2124658"/>
            <a:ext cx="4095032" cy="4168775"/>
          </a:xfrm>
          <a:prstGeom prst="rect">
            <a:avLst/>
          </a:prstGeom>
        </p:spPr>
        <p:txBody>
          <a:bodyPr>
            <a:normAutofit/>
          </a:bodyPr>
          <a:lstStyle>
            <a:lvl1pPr marL="0" indent="0">
              <a:buNone/>
              <a:defRPr sz="1400">
                <a:solidFill>
                  <a:schemeClr val="tx2"/>
                </a:solidFill>
              </a:defRPr>
            </a:lvl1pPr>
            <a:lvl2pPr marL="457200" indent="0">
              <a:buNone/>
              <a:defRPr sz="1400">
                <a:solidFill>
                  <a:schemeClr val="tx2"/>
                </a:solidFill>
              </a:defRPr>
            </a:lvl2pPr>
            <a:lvl3pPr marL="914400" indent="0">
              <a:buNone/>
              <a:defRPr sz="1400">
                <a:solidFill>
                  <a:schemeClr val="tx2"/>
                </a:solidFill>
              </a:defRPr>
            </a:lvl3pPr>
            <a:lvl4pPr marL="1371600" indent="0">
              <a:buNone/>
              <a:defRPr sz="1400">
                <a:solidFill>
                  <a:schemeClr val="tx2"/>
                </a:solidFill>
              </a:defRPr>
            </a:lvl4pPr>
            <a:lvl5pPr marL="1828800" indent="0">
              <a:buNone/>
              <a:defRPr sz="1400">
                <a:solidFill>
                  <a:schemeClr val="tx2"/>
                </a:solidFill>
              </a:defRPr>
            </a:lvl5pPr>
          </a:lstStyle>
          <a:p>
            <a:pPr algn="just">
              <a:lnSpc>
                <a:spcPct val="150000"/>
              </a:lnSpc>
            </a:pPr>
            <a:r>
              <a:rPr lang="id-ID" sz="1400">
                <a:solidFill>
                  <a:schemeClr val="bg2">
                    <a:lumMod val="50000"/>
                  </a:schemeClr>
                </a:solidFill>
                <a:latin typeface="Segoe UI" panose="020B0502040204020203" pitchFamily="34" charset="0"/>
                <a:ea typeface="Open Sans" panose="020B0606030504020204" pitchFamily="34" charset="0"/>
                <a:cs typeface="Segoe UI" panose="020B0502040204020203" pitchFamily="34" charset="0"/>
              </a:rPr>
              <a:t>Lorem ipsum dolor sit amet, consectetur adipiscing elit, sed do eiusmod tempor incididunt ut labore et dolore magna aliqua. Ut enim ad minim veniam, quis nostrud exercitation ullamco laboris nisi ut aliquip ex ea commodo consequat. Duis aute </a:t>
            </a:r>
            <a:r>
              <a:rPr lang="en-US" sz="1400">
                <a:solidFill>
                  <a:schemeClr val="bg2">
                    <a:lumMod val="50000"/>
                  </a:schemeClr>
                </a:solidFill>
                <a:latin typeface="Segoe UI" panose="020B0502040204020203" pitchFamily="34" charset="0"/>
                <a:ea typeface="Open Sans" panose="020B0606030504020204" pitchFamily="34" charset="0"/>
                <a:cs typeface="Segoe UI" panose="020B0502040204020203" pitchFamily="34" charset="0"/>
              </a:rPr>
              <a:t>.</a:t>
            </a:r>
          </a:p>
          <a:p>
            <a:pPr marL="0" marR="0" lvl="0" indent="0" algn="just"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lang="id-ID" sz="1400">
                <a:solidFill>
                  <a:schemeClr val="bg2">
                    <a:lumMod val="50000"/>
                  </a:schemeClr>
                </a:solidFill>
                <a:latin typeface="Segoe UI" panose="020B0502040204020203" pitchFamily="34" charset="0"/>
                <a:ea typeface="Open Sans" panose="020B0606030504020204" pitchFamily="34" charset="0"/>
                <a:cs typeface="Segoe UI" panose="020B0502040204020203" pitchFamily="34" charset="0"/>
              </a:rPr>
              <a:t>Lorem ipsum dolor sit amet, consectetur adipiscing elit, sed do eiusmod tempor incididunt ut labore et dolore magna aliqua. Ut enim ad minim veniam, quis nostrud exercitation ullamco</a:t>
            </a:r>
            <a:r>
              <a:rPr lang="en-US" sz="1400">
                <a:solidFill>
                  <a:schemeClr val="bg2">
                    <a:lumMod val="50000"/>
                  </a:schemeClr>
                </a:solidFill>
                <a:latin typeface="Segoe UI" panose="020B0502040204020203" pitchFamily="34" charset="0"/>
                <a:ea typeface="Open Sans" panose="020B0606030504020204" pitchFamily="34" charset="0"/>
                <a:cs typeface="Segoe UI" panose="020B0502040204020203" pitchFamily="34" charset="0"/>
              </a:rPr>
              <a:t>. </a:t>
            </a:r>
            <a:r>
              <a:rPr lang="id-ID" sz="1400">
                <a:solidFill>
                  <a:schemeClr val="bg2">
                    <a:lumMod val="50000"/>
                  </a:schemeClr>
                </a:solidFill>
                <a:latin typeface="Segoe UI" panose="020B0502040204020203" pitchFamily="34" charset="0"/>
                <a:ea typeface="Open Sans" panose="020B0606030504020204" pitchFamily="34" charset="0"/>
                <a:cs typeface="Segoe UI" panose="020B0502040204020203" pitchFamily="34" charset="0"/>
              </a:rPr>
              <a:t>enim ad minim veniam, quis nostrud exercitation ullamco</a:t>
            </a:r>
            <a:r>
              <a:rPr lang="en-US" sz="1400">
                <a:solidFill>
                  <a:schemeClr val="bg2">
                    <a:lumMod val="50000"/>
                  </a:schemeClr>
                </a:solidFill>
                <a:latin typeface="Segoe UI" panose="020B0502040204020203" pitchFamily="34" charset="0"/>
                <a:ea typeface="Open Sans" panose="020B0606030504020204" pitchFamily="34" charset="0"/>
                <a:cs typeface="Segoe UI" panose="020B0502040204020203" pitchFamily="34" charset="0"/>
              </a:rPr>
              <a:t>.</a:t>
            </a:r>
          </a:p>
        </p:txBody>
      </p:sp>
      <p:sp>
        <p:nvSpPr>
          <p:cNvPr id="6" name="Text Placeholder 6">
            <a:extLst>
              <a:ext uri="{FF2B5EF4-FFF2-40B4-BE49-F238E27FC236}">
                <a16:creationId xmlns:a16="http://schemas.microsoft.com/office/drawing/2014/main" id="{F55E2479-5BAA-5755-0F3F-1A20A7291627}"/>
              </a:ext>
            </a:extLst>
          </p:cNvPr>
          <p:cNvSpPr>
            <a:spLocks noGrp="1"/>
          </p:cNvSpPr>
          <p:nvPr>
            <p:ph type="body" sz="quarter" idx="10" hasCustomPrompt="1"/>
          </p:nvPr>
        </p:nvSpPr>
        <p:spPr>
          <a:xfrm>
            <a:off x="447040" y="613129"/>
            <a:ext cx="8241969" cy="416674"/>
          </a:xfrm>
          <a:prstGeom prst="rect">
            <a:avLst/>
          </a:prstGeom>
        </p:spPr>
        <p:txBody>
          <a:bodyPr>
            <a:normAutofit/>
          </a:bodyPr>
          <a:lstStyle>
            <a:lvl1pPr marL="0" indent="0">
              <a:buNone/>
              <a:defRPr sz="2400">
                <a:solidFill>
                  <a:schemeClr val="accent1"/>
                </a:solidFill>
              </a:defRPr>
            </a:lvl1pPr>
          </a:lstStyle>
          <a:p>
            <a:pPr lvl="0"/>
            <a:r>
              <a:rPr lang="en-US"/>
              <a:t>Subtitle Here</a:t>
            </a:r>
          </a:p>
        </p:txBody>
      </p:sp>
      <p:sp>
        <p:nvSpPr>
          <p:cNvPr id="12" name="Text Placeholder 6">
            <a:extLst>
              <a:ext uri="{FF2B5EF4-FFF2-40B4-BE49-F238E27FC236}">
                <a16:creationId xmlns:a16="http://schemas.microsoft.com/office/drawing/2014/main" id="{C240AB43-94AA-FF59-7291-51F1FB9DDDE0}"/>
              </a:ext>
            </a:extLst>
          </p:cNvPr>
          <p:cNvSpPr>
            <a:spLocks noGrp="1"/>
          </p:cNvSpPr>
          <p:nvPr>
            <p:ph type="body" sz="quarter" idx="11" hasCustomPrompt="1"/>
          </p:nvPr>
        </p:nvSpPr>
        <p:spPr>
          <a:xfrm>
            <a:off x="447039" y="236799"/>
            <a:ext cx="8241969" cy="416674"/>
          </a:xfrm>
          <a:prstGeom prst="rect">
            <a:avLst/>
          </a:prstGeom>
        </p:spPr>
        <p:txBody>
          <a:bodyPr>
            <a:normAutofit/>
          </a:bodyPr>
          <a:lstStyle>
            <a:lvl1pPr marL="0" indent="0">
              <a:buNone/>
              <a:defRPr sz="2400" b="1">
                <a:solidFill>
                  <a:schemeClr val="accent1"/>
                </a:solidFill>
              </a:defRPr>
            </a:lvl1pPr>
          </a:lstStyle>
          <a:p>
            <a:pPr lvl="0"/>
            <a:r>
              <a:rPr lang="en-US"/>
              <a:t>Add Slide Title Here</a:t>
            </a:r>
          </a:p>
        </p:txBody>
      </p:sp>
      <p:sp>
        <p:nvSpPr>
          <p:cNvPr id="8" name="Freeform 41">
            <a:extLst>
              <a:ext uri="{FF2B5EF4-FFF2-40B4-BE49-F238E27FC236}">
                <a16:creationId xmlns:a16="http://schemas.microsoft.com/office/drawing/2014/main" id="{E7C133B4-124A-2F36-DC8C-7FF929508759}"/>
              </a:ext>
            </a:extLst>
          </p:cNvPr>
          <p:cNvSpPr/>
          <p:nvPr userDrawn="1"/>
        </p:nvSpPr>
        <p:spPr>
          <a:xfrm flipH="1">
            <a:off x="9361796" y="0"/>
            <a:ext cx="2830203" cy="1320800"/>
          </a:xfrm>
          <a:custGeom>
            <a:avLst/>
            <a:gdLst>
              <a:gd name="connsiteX0" fmla="*/ 2239585 w 2252972"/>
              <a:gd name="connsiteY0" fmla="*/ 63 h 1051418"/>
              <a:gd name="connsiteX1" fmla="*/ 2217801 w 2252972"/>
              <a:gd name="connsiteY1" fmla="*/ 552530 h 1051418"/>
              <a:gd name="connsiteX2" fmla="*/ 2026405 w 2252972"/>
              <a:gd name="connsiteY2" fmla="*/ 1051419 h 1051418"/>
              <a:gd name="connsiteX3" fmla="*/ 0 w 2252972"/>
              <a:gd name="connsiteY3" fmla="*/ 816140 h 1051418"/>
              <a:gd name="connsiteX4" fmla="*/ 0 w 2252972"/>
              <a:gd name="connsiteY4" fmla="*/ 0 h 1051418"/>
              <a:gd name="connsiteX5" fmla="*/ 2239522 w 2252972"/>
              <a:gd name="connsiteY5" fmla="*/ 0 h 105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52972" h="1051418">
                <a:moveTo>
                  <a:pt x="2239585" y="63"/>
                </a:moveTo>
                <a:cubicBezTo>
                  <a:pt x="2255954" y="128563"/>
                  <a:pt x="2265587" y="323358"/>
                  <a:pt x="2217801" y="552530"/>
                </a:cubicBezTo>
                <a:cubicBezTo>
                  <a:pt x="2171904" y="772510"/>
                  <a:pt x="2090309" y="941618"/>
                  <a:pt x="2026405" y="1051419"/>
                </a:cubicBezTo>
                <a:cubicBezTo>
                  <a:pt x="1350978" y="973034"/>
                  <a:pt x="675490" y="894588"/>
                  <a:pt x="0" y="816140"/>
                </a:cubicBezTo>
                <a:lnTo>
                  <a:pt x="0" y="0"/>
                </a:lnTo>
                <a:lnTo>
                  <a:pt x="2239522" y="0"/>
                </a:lnTo>
                <a:close/>
              </a:path>
            </a:pathLst>
          </a:custGeom>
          <a:solidFill>
            <a:schemeClr val="bg1">
              <a:lumMod val="95000"/>
            </a:schemeClr>
          </a:solidFill>
          <a:ln w="6295" cap="flat">
            <a:noFill/>
            <a:prstDash val="solid"/>
            <a:miter/>
          </a:ln>
        </p:spPr>
        <p:txBody>
          <a:bodyPr rtlCol="0" anchor="ctr"/>
          <a:lstStyle/>
          <a:p>
            <a:endParaRPr lang="en-OM"/>
          </a:p>
        </p:txBody>
      </p:sp>
      <p:pic>
        <p:nvPicPr>
          <p:cNvPr id="9" name="Picture 8">
            <a:extLst>
              <a:ext uri="{FF2B5EF4-FFF2-40B4-BE49-F238E27FC236}">
                <a16:creationId xmlns:a16="http://schemas.microsoft.com/office/drawing/2014/main" id="{A225BACC-1A2F-FF52-4250-1A81E6E97B5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49118" y="-61156"/>
            <a:ext cx="2845225" cy="1141698"/>
          </a:xfrm>
          <a:prstGeom prst="rect">
            <a:avLst/>
          </a:prstGeom>
        </p:spPr>
      </p:pic>
      <p:sp>
        <p:nvSpPr>
          <p:cNvPr id="14" name="Text Placeholder 22">
            <a:extLst>
              <a:ext uri="{FF2B5EF4-FFF2-40B4-BE49-F238E27FC236}">
                <a16:creationId xmlns:a16="http://schemas.microsoft.com/office/drawing/2014/main" id="{61BCB292-4471-0DE2-23F5-710E6D87A70A}"/>
              </a:ext>
            </a:extLst>
          </p:cNvPr>
          <p:cNvSpPr>
            <a:spLocks noGrp="1"/>
          </p:cNvSpPr>
          <p:nvPr>
            <p:ph type="body" sz="quarter" idx="14" hasCustomPrompt="1"/>
          </p:nvPr>
        </p:nvSpPr>
        <p:spPr>
          <a:xfrm>
            <a:off x="7544176" y="1726277"/>
            <a:ext cx="4095032" cy="387004"/>
          </a:xfrm>
          <a:prstGeom prst="rect">
            <a:avLst/>
          </a:prstGeom>
        </p:spPr>
        <p:txBody>
          <a:bodyPr>
            <a:normAutofit/>
          </a:bodyPr>
          <a:lstStyle>
            <a:lvl1pPr marL="0" indent="0">
              <a:buNone/>
              <a:defRPr sz="2000" b="1">
                <a:solidFill>
                  <a:schemeClr val="tx1"/>
                </a:solidFill>
              </a:defRPr>
            </a:lvl1pPr>
          </a:lstStyle>
          <a:p>
            <a:pPr lvl="0"/>
            <a:r>
              <a:rPr lang="en-US"/>
              <a:t>Description</a:t>
            </a:r>
          </a:p>
        </p:txBody>
      </p:sp>
      <p:sp>
        <p:nvSpPr>
          <p:cNvPr id="2" name="Slide Number Placeholder 1">
            <a:extLst>
              <a:ext uri="{FF2B5EF4-FFF2-40B4-BE49-F238E27FC236}">
                <a16:creationId xmlns:a16="http://schemas.microsoft.com/office/drawing/2014/main" id="{7979699F-D493-A88A-E459-784ACD048A2A}"/>
              </a:ext>
            </a:extLst>
          </p:cNvPr>
          <p:cNvSpPr>
            <a:spLocks noGrp="1"/>
          </p:cNvSpPr>
          <p:nvPr>
            <p:ph type="sldNum" sz="quarter" idx="15"/>
          </p:nvPr>
        </p:nvSpPr>
        <p:spPr/>
        <p:txBody>
          <a:bodyPr/>
          <a:lstStyle/>
          <a:p>
            <a:fld id="{F4258245-48BB-4907-851C-CFC557F37E26}" type="slidenum">
              <a:rPr lang="en-US" smtClean="0"/>
              <a:pPr/>
              <a:t>‹#›</a:t>
            </a:fld>
            <a:endParaRPr lang="en-US"/>
          </a:p>
        </p:txBody>
      </p:sp>
    </p:spTree>
    <p:extLst>
      <p:ext uri="{BB962C8B-B14F-4D97-AF65-F5344CB8AC3E}">
        <p14:creationId xmlns:p14="http://schemas.microsoft.com/office/powerpoint/2010/main" val="15636003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hort Title ">
    <p:spTree>
      <p:nvGrpSpPr>
        <p:cNvPr id="1" name=""/>
        <p:cNvGrpSpPr/>
        <p:nvPr/>
      </p:nvGrpSpPr>
      <p:grpSpPr>
        <a:xfrm>
          <a:off x="0" y="0"/>
          <a:ext cx="0" cy="0"/>
          <a:chOff x="0" y="0"/>
          <a:chExt cx="0" cy="0"/>
        </a:xfrm>
      </p:grpSpPr>
      <p:sp>
        <p:nvSpPr>
          <p:cNvPr id="10" name="Title 7">
            <a:extLst>
              <a:ext uri="{FF2B5EF4-FFF2-40B4-BE49-F238E27FC236}">
                <a16:creationId xmlns:a16="http://schemas.microsoft.com/office/drawing/2014/main" id="{11D38494-A37A-40AD-E976-29A355B6D18A}"/>
              </a:ext>
            </a:extLst>
          </p:cNvPr>
          <p:cNvSpPr>
            <a:spLocks noGrp="1"/>
          </p:cNvSpPr>
          <p:nvPr>
            <p:ph type="title" hasCustomPrompt="1"/>
          </p:nvPr>
        </p:nvSpPr>
        <p:spPr>
          <a:xfrm>
            <a:off x="447040" y="747405"/>
            <a:ext cx="8368969" cy="906533"/>
          </a:xfrm>
          <a:prstGeom prst="rect">
            <a:avLst/>
          </a:prstGeom>
        </p:spPr>
        <p:txBody>
          <a:bodyPr>
            <a:normAutofit/>
          </a:bodyPr>
          <a:lstStyle>
            <a:lvl1pPr>
              <a:defRPr sz="3600" b="1">
                <a:solidFill>
                  <a:schemeClr val="accent1"/>
                </a:solidFill>
              </a:defRPr>
            </a:lvl1pPr>
          </a:lstStyle>
          <a:p>
            <a:r>
              <a:rPr lang="en-US" sz="3600" b="1">
                <a:solidFill>
                  <a:srgbClr val="00B477"/>
                </a:solidFill>
                <a:latin typeface="Segoe UI" panose="020B0502040204020203" pitchFamily="34" charset="0"/>
                <a:cs typeface="Segoe UI" panose="020B0502040204020203" pitchFamily="34" charset="0"/>
              </a:rPr>
              <a:t>Add Slide Title Here</a:t>
            </a:r>
          </a:p>
        </p:txBody>
      </p:sp>
      <p:sp>
        <p:nvSpPr>
          <p:cNvPr id="7" name="Freeform 41">
            <a:extLst>
              <a:ext uri="{FF2B5EF4-FFF2-40B4-BE49-F238E27FC236}">
                <a16:creationId xmlns:a16="http://schemas.microsoft.com/office/drawing/2014/main" id="{DC1C3A83-A003-3709-3649-A0EE9BE3EDE2}"/>
              </a:ext>
            </a:extLst>
          </p:cNvPr>
          <p:cNvSpPr/>
          <p:nvPr userDrawn="1"/>
        </p:nvSpPr>
        <p:spPr>
          <a:xfrm flipH="1">
            <a:off x="9361796" y="0"/>
            <a:ext cx="2830203" cy="1320800"/>
          </a:xfrm>
          <a:custGeom>
            <a:avLst/>
            <a:gdLst>
              <a:gd name="connsiteX0" fmla="*/ 2239585 w 2252972"/>
              <a:gd name="connsiteY0" fmla="*/ 63 h 1051418"/>
              <a:gd name="connsiteX1" fmla="*/ 2217801 w 2252972"/>
              <a:gd name="connsiteY1" fmla="*/ 552530 h 1051418"/>
              <a:gd name="connsiteX2" fmla="*/ 2026405 w 2252972"/>
              <a:gd name="connsiteY2" fmla="*/ 1051419 h 1051418"/>
              <a:gd name="connsiteX3" fmla="*/ 0 w 2252972"/>
              <a:gd name="connsiteY3" fmla="*/ 816140 h 1051418"/>
              <a:gd name="connsiteX4" fmla="*/ 0 w 2252972"/>
              <a:gd name="connsiteY4" fmla="*/ 0 h 1051418"/>
              <a:gd name="connsiteX5" fmla="*/ 2239522 w 2252972"/>
              <a:gd name="connsiteY5" fmla="*/ 0 h 105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52972" h="1051418">
                <a:moveTo>
                  <a:pt x="2239585" y="63"/>
                </a:moveTo>
                <a:cubicBezTo>
                  <a:pt x="2255954" y="128563"/>
                  <a:pt x="2265587" y="323358"/>
                  <a:pt x="2217801" y="552530"/>
                </a:cubicBezTo>
                <a:cubicBezTo>
                  <a:pt x="2171904" y="772510"/>
                  <a:pt x="2090309" y="941618"/>
                  <a:pt x="2026405" y="1051419"/>
                </a:cubicBezTo>
                <a:cubicBezTo>
                  <a:pt x="1350978" y="973034"/>
                  <a:pt x="675490" y="894588"/>
                  <a:pt x="0" y="816140"/>
                </a:cubicBezTo>
                <a:lnTo>
                  <a:pt x="0" y="0"/>
                </a:lnTo>
                <a:lnTo>
                  <a:pt x="2239522" y="0"/>
                </a:lnTo>
                <a:close/>
              </a:path>
            </a:pathLst>
          </a:custGeom>
          <a:solidFill>
            <a:schemeClr val="bg1">
              <a:lumMod val="95000"/>
            </a:schemeClr>
          </a:solidFill>
          <a:ln w="6295" cap="flat">
            <a:noFill/>
            <a:prstDash val="solid"/>
            <a:miter/>
          </a:ln>
        </p:spPr>
        <p:txBody>
          <a:bodyPr rtlCol="0" anchor="ctr"/>
          <a:lstStyle/>
          <a:p>
            <a:endParaRPr lang="en-OM"/>
          </a:p>
        </p:txBody>
      </p:sp>
      <p:pic>
        <p:nvPicPr>
          <p:cNvPr id="8" name="Picture 7">
            <a:extLst>
              <a:ext uri="{FF2B5EF4-FFF2-40B4-BE49-F238E27FC236}">
                <a16:creationId xmlns:a16="http://schemas.microsoft.com/office/drawing/2014/main" id="{B3EA5BA6-C28E-FDAB-BB30-6CB8F75F3FE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49118" y="-61156"/>
            <a:ext cx="2845225" cy="1141698"/>
          </a:xfrm>
          <a:prstGeom prst="rect">
            <a:avLst/>
          </a:prstGeom>
        </p:spPr>
      </p:pic>
      <p:sp>
        <p:nvSpPr>
          <p:cNvPr id="2" name="Slide Number Placeholder 1">
            <a:extLst>
              <a:ext uri="{FF2B5EF4-FFF2-40B4-BE49-F238E27FC236}">
                <a16:creationId xmlns:a16="http://schemas.microsoft.com/office/drawing/2014/main" id="{11CFAC94-3B0E-83F8-42D6-852ECAC03154}"/>
              </a:ext>
            </a:extLst>
          </p:cNvPr>
          <p:cNvSpPr>
            <a:spLocks noGrp="1"/>
          </p:cNvSpPr>
          <p:nvPr>
            <p:ph type="sldNum" sz="quarter" idx="10"/>
          </p:nvPr>
        </p:nvSpPr>
        <p:spPr/>
        <p:txBody>
          <a:bodyPr/>
          <a:lstStyle/>
          <a:p>
            <a:fld id="{F4258245-48BB-4907-851C-CFC557F37E26}" type="slidenum">
              <a:rPr lang="en-US" smtClean="0"/>
              <a:pPr/>
              <a:t>‹#›</a:t>
            </a:fld>
            <a:endParaRPr lang="en-US"/>
          </a:p>
        </p:txBody>
      </p:sp>
    </p:spTree>
    <p:extLst>
      <p:ext uri="{BB962C8B-B14F-4D97-AF65-F5344CB8AC3E}">
        <p14:creationId xmlns:p14="http://schemas.microsoft.com/office/powerpoint/2010/main" val="29814236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6" name="Freeform 41">
            <a:extLst>
              <a:ext uri="{FF2B5EF4-FFF2-40B4-BE49-F238E27FC236}">
                <a16:creationId xmlns:a16="http://schemas.microsoft.com/office/drawing/2014/main" id="{B3294A41-41A5-54CE-FE66-F2F0E2C3D77D}"/>
              </a:ext>
            </a:extLst>
          </p:cNvPr>
          <p:cNvSpPr/>
          <p:nvPr userDrawn="1"/>
        </p:nvSpPr>
        <p:spPr>
          <a:xfrm>
            <a:off x="2358499" y="2116582"/>
            <a:ext cx="7475002" cy="3488437"/>
          </a:xfrm>
          <a:custGeom>
            <a:avLst/>
            <a:gdLst>
              <a:gd name="connsiteX0" fmla="*/ 2239585 w 2252972"/>
              <a:gd name="connsiteY0" fmla="*/ 63 h 1051418"/>
              <a:gd name="connsiteX1" fmla="*/ 2217801 w 2252972"/>
              <a:gd name="connsiteY1" fmla="*/ 552530 h 1051418"/>
              <a:gd name="connsiteX2" fmla="*/ 2026405 w 2252972"/>
              <a:gd name="connsiteY2" fmla="*/ 1051419 h 1051418"/>
              <a:gd name="connsiteX3" fmla="*/ 0 w 2252972"/>
              <a:gd name="connsiteY3" fmla="*/ 816140 h 1051418"/>
              <a:gd name="connsiteX4" fmla="*/ 0 w 2252972"/>
              <a:gd name="connsiteY4" fmla="*/ 0 h 1051418"/>
              <a:gd name="connsiteX5" fmla="*/ 2239522 w 2252972"/>
              <a:gd name="connsiteY5" fmla="*/ 0 h 105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52972" h="1051418">
                <a:moveTo>
                  <a:pt x="2239585" y="63"/>
                </a:moveTo>
                <a:cubicBezTo>
                  <a:pt x="2255954" y="128563"/>
                  <a:pt x="2265587" y="323358"/>
                  <a:pt x="2217801" y="552530"/>
                </a:cubicBezTo>
                <a:cubicBezTo>
                  <a:pt x="2171904" y="772510"/>
                  <a:pt x="2090309" y="941618"/>
                  <a:pt x="2026405" y="1051419"/>
                </a:cubicBezTo>
                <a:cubicBezTo>
                  <a:pt x="1350978" y="973034"/>
                  <a:pt x="675490" y="894588"/>
                  <a:pt x="0" y="816140"/>
                </a:cubicBezTo>
                <a:lnTo>
                  <a:pt x="0" y="0"/>
                </a:lnTo>
                <a:lnTo>
                  <a:pt x="2239522" y="0"/>
                </a:lnTo>
                <a:close/>
              </a:path>
            </a:pathLst>
          </a:custGeom>
          <a:gradFill>
            <a:gsLst>
              <a:gs pos="24000">
                <a:schemeClr val="accent1"/>
              </a:gs>
              <a:gs pos="100000">
                <a:schemeClr val="accent2"/>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OM">
              <a:solidFill>
                <a:schemeClr val="lt1"/>
              </a:solidFill>
            </a:endParaRPr>
          </a:p>
        </p:txBody>
      </p:sp>
      <p:pic>
        <p:nvPicPr>
          <p:cNvPr id="7" name="Picture 6">
            <a:extLst>
              <a:ext uri="{FF2B5EF4-FFF2-40B4-BE49-F238E27FC236}">
                <a16:creationId xmlns:a16="http://schemas.microsoft.com/office/drawing/2014/main" id="{BF25C0A1-7CEB-A118-4619-2A9D5079738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69349" y="22587"/>
            <a:ext cx="5703720" cy="1127760"/>
          </a:xfrm>
          <a:prstGeom prst="rect">
            <a:avLst/>
          </a:prstGeom>
        </p:spPr>
      </p:pic>
      <p:sp>
        <p:nvSpPr>
          <p:cNvPr id="8" name="TextBox 7">
            <a:extLst>
              <a:ext uri="{FF2B5EF4-FFF2-40B4-BE49-F238E27FC236}">
                <a16:creationId xmlns:a16="http://schemas.microsoft.com/office/drawing/2014/main" id="{E4E17822-0703-BD48-E68A-93D424B8EFCE}"/>
              </a:ext>
            </a:extLst>
          </p:cNvPr>
          <p:cNvSpPr txBox="1"/>
          <p:nvPr userDrawn="1"/>
        </p:nvSpPr>
        <p:spPr>
          <a:xfrm>
            <a:off x="3213735" y="3052802"/>
            <a:ext cx="5764530" cy="1107996"/>
          </a:xfrm>
          <a:prstGeom prst="rect">
            <a:avLst/>
          </a:prstGeom>
          <a:noFill/>
        </p:spPr>
        <p:txBody>
          <a:bodyPr wrap="square" rtlCol="0">
            <a:spAutoFit/>
          </a:bodyPr>
          <a:lstStyle/>
          <a:p>
            <a:pPr algn="ctr"/>
            <a:r>
              <a:rPr lang="en-US" sz="6600" b="1">
                <a:solidFill>
                  <a:schemeClr val="bg1"/>
                </a:solidFill>
                <a:latin typeface="Segoe UI" panose="020B0502040204020203" pitchFamily="34" charset="0"/>
                <a:cs typeface="Segoe UI" panose="020B0502040204020203" pitchFamily="34" charset="0"/>
              </a:rPr>
              <a:t>Thank You!</a:t>
            </a:r>
          </a:p>
        </p:txBody>
      </p:sp>
    </p:spTree>
    <p:extLst>
      <p:ext uri="{BB962C8B-B14F-4D97-AF65-F5344CB8AC3E}">
        <p14:creationId xmlns:p14="http://schemas.microsoft.com/office/powerpoint/2010/main" val="19569946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structions">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DC8E0D4-961D-E755-C93F-BB12319B5A2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49118" y="-61156"/>
            <a:ext cx="2845225" cy="1141698"/>
          </a:xfrm>
          <a:prstGeom prst="rect">
            <a:avLst/>
          </a:prstGeom>
        </p:spPr>
      </p:pic>
      <p:sp>
        <p:nvSpPr>
          <p:cNvPr id="13" name="TextBox 12">
            <a:extLst>
              <a:ext uri="{FF2B5EF4-FFF2-40B4-BE49-F238E27FC236}">
                <a16:creationId xmlns:a16="http://schemas.microsoft.com/office/drawing/2014/main" id="{8B763E10-CCBC-BAB1-5256-871DE9A951B1}"/>
              </a:ext>
            </a:extLst>
          </p:cNvPr>
          <p:cNvSpPr txBox="1"/>
          <p:nvPr userDrawn="1"/>
        </p:nvSpPr>
        <p:spPr>
          <a:xfrm>
            <a:off x="457233" y="186527"/>
            <a:ext cx="6251911" cy="646331"/>
          </a:xfrm>
          <a:prstGeom prst="rect">
            <a:avLst/>
          </a:prstGeom>
          <a:noFill/>
        </p:spPr>
        <p:txBody>
          <a:bodyPr wrap="square" rtlCol="0">
            <a:spAutoFit/>
          </a:bodyPr>
          <a:lstStyle/>
          <a:p>
            <a:r>
              <a:rPr lang="en-US" sz="3600" b="1" dirty="0">
                <a:solidFill>
                  <a:srgbClr val="00B477"/>
                </a:solidFill>
                <a:latin typeface="Segoe UI" panose="020B0502040204020203" pitchFamily="34" charset="0"/>
                <a:cs typeface="Segoe UI" panose="020B0502040204020203" pitchFamily="34" charset="0"/>
              </a:rPr>
              <a:t>How to Use This Template </a:t>
            </a:r>
          </a:p>
        </p:txBody>
      </p:sp>
      <p:sp>
        <p:nvSpPr>
          <p:cNvPr id="51" name="Rectangle: Rounded Corners 50">
            <a:extLst>
              <a:ext uri="{FF2B5EF4-FFF2-40B4-BE49-F238E27FC236}">
                <a16:creationId xmlns:a16="http://schemas.microsoft.com/office/drawing/2014/main" id="{1B44A91B-6761-DBBF-759D-B3F5BFAB13B9}"/>
              </a:ext>
            </a:extLst>
          </p:cNvPr>
          <p:cNvSpPr/>
          <p:nvPr userDrawn="1"/>
        </p:nvSpPr>
        <p:spPr>
          <a:xfrm>
            <a:off x="440850" y="5432200"/>
            <a:ext cx="11308600" cy="1169551"/>
          </a:xfrm>
          <a:prstGeom prst="roundRect">
            <a:avLst>
              <a:gd name="adj" fmla="val 12242"/>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963A7088-D09E-1224-5EBB-C2C98BF67779}"/>
              </a:ext>
            </a:extLst>
          </p:cNvPr>
          <p:cNvSpPr txBox="1"/>
          <p:nvPr userDrawn="1"/>
        </p:nvSpPr>
        <p:spPr>
          <a:xfrm>
            <a:off x="2461786" y="5719329"/>
            <a:ext cx="8394932" cy="584775"/>
          </a:xfrm>
          <a:prstGeom prst="rect">
            <a:avLst/>
          </a:prstGeom>
          <a:noFill/>
        </p:spPr>
        <p:txBody>
          <a:bodyPr wrap="square">
            <a:spAutoFit/>
          </a:bodyPr>
          <a:lstStyle/>
          <a:p>
            <a:r>
              <a:rPr lang="en-US" sz="1600" b="0" dirty="0"/>
              <a:t>If you're copying slides, text, or design elements from other presentations, always choose </a:t>
            </a:r>
            <a:r>
              <a:rPr lang="en-US" sz="1600" b="1" dirty="0"/>
              <a:t>“Keep Source Formatting” </a:t>
            </a:r>
            <a:r>
              <a:rPr lang="en-US" sz="1600" b="0" dirty="0"/>
              <a:t>to maintain the correct layout, fonts, and </a:t>
            </a:r>
            <a:r>
              <a:rPr lang="en-US" sz="1600" b="0" dirty="0" err="1"/>
              <a:t>colours</a:t>
            </a:r>
            <a:r>
              <a:rPr lang="en-US" sz="1600" b="0" dirty="0"/>
              <a:t>.</a:t>
            </a:r>
          </a:p>
        </p:txBody>
      </p:sp>
      <p:pic>
        <p:nvPicPr>
          <p:cNvPr id="50" name="Picture 49" descr="A screenshot of a computer&#10;&#10;AI-generated content may be incorrect.">
            <a:extLst>
              <a:ext uri="{FF2B5EF4-FFF2-40B4-BE49-F238E27FC236}">
                <a16:creationId xmlns:a16="http://schemas.microsoft.com/office/drawing/2014/main" id="{8BEC9299-548F-05E7-B785-370D24A19FA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59206" y="5543874"/>
            <a:ext cx="1632034" cy="946199"/>
          </a:xfrm>
          <a:prstGeom prst="rect">
            <a:avLst/>
          </a:prstGeom>
          <a:ln>
            <a:solidFill>
              <a:schemeClr val="tx2"/>
            </a:solidFill>
          </a:ln>
        </p:spPr>
      </p:pic>
      <p:grpSp>
        <p:nvGrpSpPr>
          <p:cNvPr id="31" name="Group 30">
            <a:extLst>
              <a:ext uri="{FF2B5EF4-FFF2-40B4-BE49-F238E27FC236}">
                <a16:creationId xmlns:a16="http://schemas.microsoft.com/office/drawing/2014/main" id="{4B1169D3-21B6-2795-D1CB-42197E17868E}"/>
              </a:ext>
            </a:extLst>
          </p:cNvPr>
          <p:cNvGrpSpPr/>
          <p:nvPr userDrawn="1"/>
        </p:nvGrpSpPr>
        <p:grpSpPr>
          <a:xfrm>
            <a:off x="457233" y="1294768"/>
            <a:ext cx="11433056" cy="3889748"/>
            <a:chOff x="440850" y="1304984"/>
            <a:chExt cx="11433056" cy="3889748"/>
          </a:xfrm>
        </p:grpSpPr>
        <p:sp>
          <p:nvSpPr>
            <p:cNvPr id="25" name="Rectangle: Rounded Corners 24">
              <a:extLst>
                <a:ext uri="{FF2B5EF4-FFF2-40B4-BE49-F238E27FC236}">
                  <a16:creationId xmlns:a16="http://schemas.microsoft.com/office/drawing/2014/main" id="{64FE96A2-16FD-8F04-3B13-B91453EF7AD8}"/>
                </a:ext>
              </a:extLst>
            </p:cNvPr>
            <p:cNvSpPr/>
            <p:nvPr userDrawn="1"/>
          </p:nvSpPr>
          <p:spPr>
            <a:xfrm>
              <a:off x="3299114" y="1305336"/>
              <a:ext cx="2735507" cy="3889221"/>
            </a:xfrm>
            <a:prstGeom prst="roundRect">
              <a:avLst>
                <a:gd name="adj" fmla="val 4352"/>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4171CEF4-4DAC-DFE2-ACD6-D29E4B3EF26D}"/>
                </a:ext>
              </a:extLst>
            </p:cNvPr>
            <p:cNvSpPr/>
            <p:nvPr userDrawn="1"/>
          </p:nvSpPr>
          <p:spPr>
            <a:xfrm>
              <a:off x="6157378" y="1305160"/>
              <a:ext cx="2735507" cy="3889221"/>
            </a:xfrm>
            <a:prstGeom prst="roundRect">
              <a:avLst>
                <a:gd name="adj" fmla="val 4352"/>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2FD9F5F-F08C-0189-2D51-98163466B175}"/>
                </a:ext>
              </a:extLst>
            </p:cNvPr>
            <p:cNvSpPr/>
            <p:nvPr userDrawn="1"/>
          </p:nvSpPr>
          <p:spPr>
            <a:xfrm>
              <a:off x="9015643" y="1304984"/>
              <a:ext cx="2735507" cy="3889221"/>
            </a:xfrm>
            <a:prstGeom prst="roundRect">
              <a:avLst>
                <a:gd name="adj" fmla="val 4352"/>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Rounded Corners 23">
              <a:extLst>
                <a:ext uri="{FF2B5EF4-FFF2-40B4-BE49-F238E27FC236}">
                  <a16:creationId xmlns:a16="http://schemas.microsoft.com/office/drawing/2014/main" id="{438D99A0-7AE9-48C9-4314-4E127DA5F6C0}"/>
                </a:ext>
              </a:extLst>
            </p:cNvPr>
            <p:cNvSpPr/>
            <p:nvPr userDrawn="1"/>
          </p:nvSpPr>
          <p:spPr>
            <a:xfrm>
              <a:off x="440850" y="1305511"/>
              <a:ext cx="2735507" cy="3889221"/>
            </a:xfrm>
            <a:prstGeom prst="roundRect">
              <a:avLst>
                <a:gd name="adj" fmla="val 4352"/>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4622B3F-A039-3E26-000E-4D26139F904D}"/>
                </a:ext>
              </a:extLst>
            </p:cNvPr>
            <p:cNvSpPr txBox="1"/>
            <p:nvPr userDrawn="1"/>
          </p:nvSpPr>
          <p:spPr>
            <a:xfrm>
              <a:off x="560906" y="3634484"/>
              <a:ext cx="3114193" cy="1351267"/>
            </a:xfrm>
            <a:prstGeom prst="rect">
              <a:avLst/>
            </a:prstGeom>
            <a:noFill/>
          </p:spPr>
          <p:txBody>
            <a:bodyPr wrap="square">
              <a:spAutoFit/>
            </a:bodyPr>
            <a:lstStyle/>
            <a:p>
              <a:pPr>
                <a:lnSpc>
                  <a:spcPts val="2000"/>
                </a:lnSpc>
              </a:pPr>
              <a:r>
                <a:rPr lang="en-US" sz="1200" dirty="0"/>
                <a:t>Go to </a:t>
              </a:r>
              <a:r>
                <a:rPr lang="en-US" sz="1200" b="1" dirty="0"/>
                <a:t>Home &gt; New Slide</a:t>
              </a:r>
              <a:br>
                <a:rPr lang="en-US" sz="1200" dirty="0"/>
              </a:br>
              <a:br>
                <a:rPr lang="en-US" sz="1200" dirty="0"/>
              </a:br>
              <a:r>
                <a:rPr lang="en-US" sz="1200" dirty="0"/>
                <a:t>Select a layout</a:t>
              </a:r>
              <a:br>
                <a:rPr lang="en-US" sz="1200" dirty="0"/>
              </a:br>
              <a:br>
                <a:rPr lang="en-US" sz="1200" dirty="0"/>
              </a:br>
              <a:r>
                <a:rPr lang="en-US" sz="1200" dirty="0"/>
                <a:t>Fill in your content</a:t>
              </a:r>
            </a:p>
          </p:txBody>
        </p:sp>
        <p:sp>
          <p:nvSpPr>
            <p:cNvPr id="17" name="TextBox 16">
              <a:extLst>
                <a:ext uri="{FF2B5EF4-FFF2-40B4-BE49-F238E27FC236}">
                  <a16:creationId xmlns:a16="http://schemas.microsoft.com/office/drawing/2014/main" id="{A141D268-D97D-01E3-F819-0FECBFD9EA17}"/>
                </a:ext>
              </a:extLst>
            </p:cNvPr>
            <p:cNvSpPr txBox="1"/>
            <p:nvPr userDrawn="1"/>
          </p:nvSpPr>
          <p:spPr>
            <a:xfrm>
              <a:off x="3719950" y="1389026"/>
              <a:ext cx="2113221" cy="369332"/>
            </a:xfrm>
            <a:prstGeom prst="rect">
              <a:avLst/>
            </a:prstGeom>
            <a:noFill/>
          </p:spPr>
          <p:txBody>
            <a:bodyPr wrap="square">
              <a:spAutoFit/>
            </a:bodyPr>
            <a:lstStyle/>
            <a:p>
              <a:r>
                <a:rPr lang="en-US" b="1" dirty="0"/>
                <a:t>Duplicate a Slide</a:t>
              </a:r>
            </a:p>
          </p:txBody>
        </p:sp>
        <p:sp>
          <p:nvSpPr>
            <p:cNvPr id="19" name="TextBox 18">
              <a:extLst>
                <a:ext uri="{FF2B5EF4-FFF2-40B4-BE49-F238E27FC236}">
                  <a16:creationId xmlns:a16="http://schemas.microsoft.com/office/drawing/2014/main" id="{7D572233-1281-1FD3-0922-F2A7D7379863}"/>
                </a:ext>
              </a:extLst>
            </p:cNvPr>
            <p:cNvSpPr txBox="1"/>
            <p:nvPr userDrawn="1"/>
          </p:nvSpPr>
          <p:spPr>
            <a:xfrm>
              <a:off x="935375" y="1389261"/>
              <a:ext cx="1678952" cy="369332"/>
            </a:xfrm>
            <a:prstGeom prst="rect">
              <a:avLst/>
            </a:prstGeom>
            <a:noFill/>
          </p:spPr>
          <p:txBody>
            <a:bodyPr wrap="square">
              <a:spAutoFit/>
            </a:bodyPr>
            <a:lstStyle/>
            <a:p>
              <a:r>
                <a:rPr lang="en-US" b="1" dirty="0"/>
                <a:t>Insert a Slide</a:t>
              </a:r>
            </a:p>
          </p:txBody>
        </p:sp>
        <p:sp>
          <p:nvSpPr>
            <p:cNvPr id="21" name="TextBox 20">
              <a:extLst>
                <a:ext uri="{FF2B5EF4-FFF2-40B4-BE49-F238E27FC236}">
                  <a16:creationId xmlns:a16="http://schemas.microsoft.com/office/drawing/2014/main" id="{693654B9-2AE5-032A-2B8D-968E414AA17C}"/>
                </a:ext>
              </a:extLst>
            </p:cNvPr>
            <p:cNvSpPr txBox="1"/>
            <p:nvPr userDrawn="1"/>
          </p:nvSpPr>
          <p:spPr>
            <a:xfrm>
              <a:off x="6387316" y="1386132"/>
              <a:ext cx="2275630" cy="369332"/>
            </a:xfrm>
            <a:prstGeom prst="rect">
              <a:avLst/>
            </a:prstGeom>
            <a:noFill/>
          </p:spPr>
          <p:txBody>
            <a:bodyPr wrap="square">
              <a:spAutoFit/>
            </a:bodyPr>
            <a:lstStyle/>
            <a:p>
              <a:r>
                <a:rPr lang="en-US" b="1" dirty="0"/>
                <a:t>Replace an Image</a:t>
              </a:r>
            </a:p>
          </p:txBody>
        </p:sp>
        <p:sp>
          <p:nvSpPr>
            <p:cNvPr id="38" name="TextBox 37">
              <a:extLst>
                <a:ext uri="{FF2B5EF4-FFF2-40B4-BE49-F238E27FC236}">
                  <a16:creationId xmlns:a16="http://schemas.microsoft.com/office/drawing/2014/main" id="{1B97BABF-95C1-F352-6C0B-A883F56A514E}"/>
                </a:ext>
              </a:extLst>
            </p:cNvPr>
            <p:cNvSpPr txBox="1"/>
            <p:nvPr userDrawn="1"/>
          </p:nvSpPr>
          <p:spPr>
            <a:xfrm>
              <a:off x="9290901" y="1389725"/>
              <a:ext cx="2184990" cy="369332"/>
            </a:xfrm>
            <a:prstGeom prst="rect">
              <a:avLst/>
            </a:prstGeom>
            <a:noFill/>
          </p:spPr>
          <p:txBody>
            <a:bodyPr wrap="square">
              <a:spAutoFit/>
            </a:bodyPr>
            <a:lstStyle/>
            <a:p>
              <a:r>
                <a:rPr lang="en-US" b="1" dirty="0" err="1"/>
                <a:t>Recolour</a:t>
              </a:r>
              <a:r>
                <a:rPr lang="en-US" b="1" dirty="0"/>
                <a:t> Elements</a:t>
              </a:r>
            </a:p>
          </p:txBody>
        </p:sp>
        <p:sp>
          <p:nvSpPr>
            <p:cNvPr id="42" name="TextBox 41">
              <a:extLst>
                <a:ext uri="{FF2B5EF4-FFF2-40B4-BE49-F238E27FC236}">
                  <a16:creationId xmlns:a16="http://schemas.microsoft.com/office/drawing/2014/main" id="{B67B8DE5-B740-BF78-0BF9-7B81705B33AB}"/>
                </a:ext>
              </a:extLst>
            </p:cNvPr>
            <p:cNvSpPr txBox="1"/>
            <p:nvPr userDrawn="1"/>
          </p:nvSpPr>
          <p:spPr>
            <a:xfrm>
              <a:off x="3427803" y="3634484"/>
              <a:ext cx="2555927" cy="1345433"/>
            </a:xfrm>
            <a:prstGeom prst="rect">
              <a:avLst/>
            </a:prstGeom>
            <a:noFill/>
          </p:spPr>
          <p:txBody>
            <a:bodyPr wrap="square">
              <a:spAutoFit/>
            </a:bodyPr>
            <a:lstStyle/>
            <a:p>
              <a:pPr>
                <a:lnSpc>
                  <a:spcPts val="2000"/>
                </a:lnSpc>
              </a:pPr>
              <a:r>
                <a:rPr lang="en-US" sz="1200" dirty="0"/>
                <a:t>Right-click any existing slide</a:t>
              </a:r>
              <a:br>
                <a:rPr lang="en-US" sz="1200" dirty="0"/>
              </a:br>
              <a:br>
                <a:rPr lang="en-US" sz="1200" dirty="0"/>
              </a:br>
              <a:r>
                <a:rPr lang="en-US" sz="1200" dirty="0"/>
                <a:t>Click </a:t>
              </a:r>
              <a:r>
                <a:rPr lang="en-US" sz="1200" b="1" dirty="0"/>
                <a:t>Duplicate Slide</a:t>
              </a:r>
              <a:br>
                <a:rPr lang="en-US" sz="1200" dirty="0"/>
              </a:br>
              <a:br>
                <a:rPr lang="en-US" sz="1200" dirty="0"/>
              </a:br>
              <a:r>
                <a:rPr lang="en-US" sz="1200" dirty="0"/>
                <a:t>Replace the content</a:t>
              </a:r>
            </a:p>
          </p:txBody>
        </p:sp>
        <p:sp>
          <p:nvSpPr>
            <p:cNvPr id="44" name="TextBox 43">
              <a:extLst>
                <a:ext uri="{FF2B5EF4-FFF2-40B4-BE49-F238E27FC236}">
                  <a16:creationId xmlns:a16="http://schemas.microsoft.com/office/drawing/2014/main" id="{30AC330C-B003-7D67-46C4-1E07C77E73D3}"/>
                </a:ext>
              </a:extLst>
            </p:cNvPr>
            <p:cNvSpPr txBox="1"/>
            <p:nvPr userDrawn="1"/>
          </p:nvSpPr>
          <p:spPr>
            <a:xfrm>
              <a:off x="6280135" y="3634484"/>
              <a:ext cx="2735507" cy="1345433"/>
            </a:xfrm>
            <a:prstGeom prst="rect">
              <a:avLst/>
            </a:prstGeom>
            <a:noFill/>
          </p:spPr>
          <p:txBody>
            <a:bodyPr wrap="square">
              <a:spAutoFit/>
            </a:bodyPr>
            <a:lstStyle/>
            <a:p>
              <a:pPr>
                <a:lnSpc>
                  <a:spcPts val="2000"/>
                </a:lnSpc>
              </a:pPr>
              <a:r>
                <a:rPr lang="en-US" sz="1200" dirty="0"/>
                <a:t>Right-click the image placeholder</a:t>
              </a:r>
              <a:br>
                <a:rPr lang="en-US" sz="1200" dirty="0"/>
              </a:br>
              <a:br>
                <a:rPr lang="en-US" sz="1200" dirty="0"/>
              </a:br>
              <a:r>
                <a:rPr lang="en-US" sz="1200" dirty="0"/>
                <a:t>Select </a:t>
              </a:r>
              <a:r>
                <a:rPr lang="en-US" sz="1200" b="1" dirty="0"/>
                <a:t>Change Picture</a:t>
              </a:r>
              <a:br>
                <a:rPr lang="en-US" sz="1200" dirty="0"/>
              </a:br>
              <a:br>
                <a:rPr lang="en-US" sz="1200" dirty="0"/>
              </a:br>
              <a:r>
                <a:rPr lang="en-US" sz="1200" dirty="0"/>
                <a:t>Insert your image</a:t>
              </a:r>
            </a:p>
          </p:txBody>
        </p:sp>
        <p:sp>
          <p:nvSpPr>
            <p:cNvPr id="46" name="TextBox 45">
              <a:extLst>
                <a:ext uri="{FF2B5EF4-FFF2-40B4-BE49-F238E27FC236}">
                  <a16:creationId xmlns:a16="http://schemas.microsoft.com/office/drawing/2014/main" id="{FE4EE5BE-3EA4-7F85-D87F-E8DCC9C20AE9}"/>
                </a:ext>
              </a:extLst>
            </p:cNvPr>
            <p:cNvSpPr txBox="1"/>
            <p:nvPr userDrawn="1"/>
          </p:nvSpPr>
          <p:spPr>
            <a:xfrm>
              <a:off x="9138399" y="3614994"/>
              <a:ext cx="2735507" cy="1345433"/>
            </a:xfrm>
            <a:prstGeom prst="rect">
              <a:avLst/>
            </a:prstGeom>
            <a:noFill/>
          </p:spPr>
          <p:txBody>
            <a:bodyPr wrap="square">
              <a:spAutoFit/>
            </a:bodyPr>
            <a:lstStyle/>
            <a:p>
              <a:pPr>
                <a:lnSpc>
                  <a:spcPts val="2000"/>
                </a:lnSpc>
              </a:pPr>
              <a:r>
                <a:rPr lang="en-US" sz="1200" dirty="0"/>
                <a:t>Select the icon, shape, or text</a:t>
              </a:r>
              <a:br>
                <a:rPr lang="en-US" sz="1200" dirty="0"/>
              </a:br>
              <a:br>
                <a:rPr lang="en-US" sz="1200" dirty="0"/>
              </a:br>
              <a:r>
                <a:rPr lang="en-US" sz="1000" dirty="0"/>
                <a:t>Click </a:t>
              </a:r>
              <a:r>
                <a:rPr lang="en-US" sz="1000" b="1" dirty="0"/>
                <a:t>Shape or Graphic Fill</a:t>
              </a:r>
              <a:r>
                <a:rPr lang="en-US" sz="1000" dirty="0"/>
                <a:t>, or </a:t>
              </a:r>
              <a:r>
                <a:rPr lang="en-US" sz="1000" b="1" dirty="0"/>
                <a:t>Font </a:t>
              </a:r>
              <a:r>
                <a:rPr lang="en-US" sz="1000" b="1" dirty="0" err="1"/>
                <a:t>Colour</a:t>
              </a:r>
              <a:br>
                <a:rPr lang="en-US" sz="1200" dirty="0"/>
              </a:br>
              <a:br>
                <a:rPr lang="en-US" sz="1200" dirty="0"/>
              </a:br>
              <a:r>
                <a:rPr lang="en-US" sz="1200" dirty="0"/>
                <a:t>Choose a </a:t>
              </a:r>
              <a:r>
                <a:rPr lang="en-US" sz="1200" b="1" dirty="0"/>
                <a:t>theme </a:t>
              </a:r>
              <a:r>
                <a:rPr lang="en-US" sz="1200" b="1" dirty="0" err="1"/>
                <a:t>colour</a:t>
              </a:r>
              <a:endParaRPr lang="en-US" sz="1200" dirty="0"/>
            </a:p>
          </p:txBody>
        </p:sp>
        <p:sp>
          <p:nvSpPr>
            <p:cNvPr id="2" name="Isosceles Triangle 1">
              <a:extLst>
                <a:ext uri="{FF2B5EF4-FFF2-40B4-BE49-F238E27FC236}">
                  <a16:creationId xmlns:a16="http://schemas.microsoft.com/office/drawing/2014/main" id="{BFF53CBC-B5C8-BD1D-8C13-BCEC07F53B38}"/>
                </a:ext>
              </a:extLst>
            </p:cNvPr>
            <p:cNvSpPr/>
            <p:nvPr userDrawn="1"/>
          </p:nvSpPr>
          <p:spPr>
            <a:xfrm rot="10800000">
              <a:off x="660712" y="4002604"/>
              <a:ext cx="197996" cy="165100"/>
            </a:xfrm>
            <a:prstGeom prst="triangl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 name="Isosceles Triangle 2">
              <a:extLst>
                <a:ext uri="{FF2B5EF4-FFF2-40B4-BE49-F238E27FC236}">
                  <a16:creationId xmlns:a16="http://schemas.microsoft.com/office/drawing/2014/main" id="{38F94E84-7D1D-EACB-4AE0-753BF6C7D41D}"/>
                </a:ext>
              </a:extLst>
            </p:cNvPr>
            <p:cNvSpPr/>
            <p:nvPr userDrawn="1"/>
          </p:nvSpPr>
          <p:spPr>
            <a:xfrm rot="10800000">
              <a:off x="660712" y="4496232"/>
              <a:ext cx="197996" cy="165100"/>
            </a:xfrm>
            <a:prstGeom prst="triangl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 name="Isosceles Triangle 3">
              <a:extLst>
                <a:ext uri="{FF2B5EF4-FFF2-40B4-BE49-F238E27FC236}">
                  <a16:creationId xmlns:a16="http://schemas.microsoft.com/office/drawing/2014/main" id="{8BD2C528-09C2-F07D-986C-B13C4FD9C82A}"/>
                </a:ext>
              </a:extLst>
            </p:cNvPr>
            <p:cNvSpPr/>
            <p:nvPr userDrawn="1"/>
          </p:nvSpPr>
          <p:spPr>
            <a:xfrm rot="10800000">
              <a:off x="3527609" y="3987320"/>
              <a:ext cx="197996" cy="165100"/>
            </a:xfrm>
            <a:prstGeom prst="triangl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5" name="Isosceles Triangle 4">
              <a:extLst>
                <a:ext uri="{FF2B5EF4-FFF2-40B4-BE49-F238E27FC236}">
                  <a16:creationId xmlns:a16="http://schemas.microsoft.com/office/drawing/2014/main" id="{3DC6958B-9C88-002C-B195-226734F08747}"/>
                </a:ext>
              </a:extLst>
            </p:cNvPr>
            <p:cNvSpPr/>
            <p:nvPr userDrawn="1"/>
          </p:nvSpPr>
          <p:spPr>
            <a:xfrm rot="10800000">
              <a:off x="3527609" y="4480948"/>
              <a:ext cx="197996" cy="165100"/>
            </a:xfrm>
            <a:prstGeom prst="triangl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6" name="Isosceles Triangle 5">
              <a:extLst>
                <a:ext uri="{FF2B5EF4-FFF2-40B4-BE49-F238E27FC236}">
                  <a16:creationId xmlns:a16="http://schemas.microsoft.com/office/drawing/2014/main" id="{A0B82DBC-752C-77EE-FDC1-4A2358E06BCC}"/>
                </a:ext>
              </a:extLst>
            </p:cNvPr>
            <p:cNvSpPr/>
            <p:nvPr userDrawn="1"/>
          </p:nvSpPr>
          <p:spPr>
            <a:xfrm rot="10800000">
              <a:off x="6383655" y="4002384"/>
              <a:ext cx="197996" cy="165100"/>
            </a:xfrm>
            <a:prstGeom prst="triangl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7" name="Isosceles Triangle 6">
              <a:extLst>
                <a:ext uri="{FF2B5EF4-FFF2-40B4-BE49-F238E27FC236}">
                  <a16:creationId xmlns:a16="http://schemas.microsoft.com/office/drawing/2014/main" id="{57EC5CE6-5680-B872-0B4E-85667F8B4FB3}"/>
                </a:ext>
              </a:extLst>
            </p:cNvPr>
            <p:cNvSpPr/>
            <p:nvPr userDrawn="1"/>
          </p:nvSpPr>
          <p:spPr>
            <a:xfrm rot="10800000">
              <a:off x="6383655" y="4496012"/>
              <a:ext cx="197996" cy="165100"/>
            </a:xfrm>
            <a:prstGeom prst="triangl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9" name="Isosceles Triangle 8">
              <a:extLst>
                <a:ext uri="{FF2B5EF4-FFF2-40B4-BE49-F238E27FC236}">
                  <a16:creationId xmlns:a16="http://schemas.microsoft.com/office/drawing/2014/main" id="{2793CAD2-D1EE-05BB-6C40-3700A271B9C9}"/>
                </a:ext>
              </a:extLst>
            </p:cNvPr>
            <p:cNvSpPr/>
            <p:nvPr userDrawn="1"/>
          </p:nvSpPr>
          <p:spPr>
            <a:xfrm rot="10800000">
              <a:off x="9242485" y="3968174"/>
              <a:ext cx="197996" cy="165100"/>
            </a:xfrm>
            <a:prstGeom prst="triangl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0" name="Isosceles Triangle 9">
              <a:extLst>
                <a:ext uri="{FF2B5EF4-FFF2-40B4-BE49-F238E27FC236}">
                  <a16:creationId xmlns:a16="http://schemas.microsoft.com/office/drawing/2014/main" id="{5F454E1A-C5F1-4354-D74C-3C18409CDC27}"/>
                </a:ext>
              </a:extLst>
            </p:cNvPr>
            <p:cNvSpPr/>
            <p:nvPr userDrawn="1"/>
          </p:nvSpPr>
          <p:spPr>
            <a:xfrm rot="10800000">
              <a:off x="9242485" y="4496013"/>
              <a:ext cx="197996" cy="165100"/>
            </a:xfrm>
            <a:prstGeom prst="triangl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p>
          </p:txBody>
        </p:sp>
        <p:pic>
          <p:nvPicPr>
            <p:cNvPr id="11" name="Picture 10" descr="A screenshot of a computer&#10;&#10;AI-generated content may be incorrect.">
              <a:extLst>
                <a:ext uri="{FF2B5EF4-FFF2-40B4-BE49-F238E27FC236}">
                  <a16:creationId xmlns:a16="http://schemas.microsoft.com/office/drawing/2014/main" id="{FD3A572C-965C-F957-00D4-45B2913844B2}"/>
                </a:ext>
              </a:extLst>
            </p:cNvPr>
            <p:cNvPicPr>
              <a:picLocks noChangeAspect="1"/>
            </p:cNvPicPr>
            <p:nvPr userDrawn="1"/>
          </p:nvPicPr>
          <p:blipFill>
            <a:blip r:embed="rId4">
              <a:extLst>
                <a:ext uri="{28A0092B-C50C-407E-A947-70E740481C1C}">
                  <a14:useLocalDpi xmlns:a14="http://schemas.microsoft.com/office/drawing/2010/main" val="0"/>
                </a:ext>
              </a:extLst>
            </a:blip>
            <a:srcRect b="60174"/>
            <a:stretch/>
          </p:blipFill>
          <p:spPr>
            <a:xfrm>
              <a:off x="592800" y="1899926"/>
              <a:ext cx="2440983" cy="1556468"/>
            </a:xfrm>
            <a:prstGeom prst="rect">
              <a:avLst/>
            </a:prstGeom>
            <a:ln w="28575">
              <a:solidFill>
                <a:schemeClr val="bg1">
                  <a:lumMod val="75000"/>
                </a:schemeClr>
              </a:solidFill>
            </a:ln>
          </p:spPr>
        </p:pic>
        <p:pic>
          <p:nvPicPr>
            <p:cNvPr id="12" name="Picture 11">
              <a:extLst>
                <a:ext uri="{FF2B5EF4-FFF2-40B4-BE49-F238E27FC236}">
                  <a16:creationId xmlns:a16="http://schemas.microsoft.com/office/drawing/2014/main" id="{581782BA-112B-D3B6-FD0A-82F5F931E576}"/>
                </a:ext>
              </a:extLst>
            </p:cNvPr>
            <p:cNvPicPr>
              <a:picLocks noChangeAspect="1"/>
            </p:cNvPicPr>
            <p:nvPr userDrawn="1"/>
          </p:nvPicPr>
          <p:blipFill>
            <a:blip r:embed="rId5"/>
            <a:srcRect t="32852" r="54011" b="14639"/>
            <a:stretch/>
          </p:blipFill>
          <p:spPr>
            <a:xfrm>
              <a:off x="3456581" y="1901922"/>
              <a:ext cx="2440983" cy="1561699"/>
            </a:xfrm>
            <a:prstGeom prst="rect">
              <a:avLst/>
            </a:prstGeom>
            <a:ln w="28575">
              <a:solidFill>
                <a:schemeClr val="bg1">
                  <a:lumMod val="75000"/>
                </a:schemeClr>
              </a:solidFill>
            </a:ln>
          </p:spPr>
        </p:pic>
        <p:pic>
          <p:nvPicPr>
            <p:cNvPr id="14" name="Picture 13">
              <a:extLst>
                <a:ext uri="{FF2B5EF4-FFF2-40B4-BE49-F238E27FC236}">
                  <a16:creationId xmlns:a16="http://schemas.microsoft.com/office/drawing/2014/main" id="{B9B5997A-848B-61E4-00D7-17C766DCF5A8}"/>
                </a:ext>
              </a:extLst>
            </p:cNvPr>
            <p:cNvPicPr>
              <a:picLocks noChangeAspect="1"/>
            </p:cNvPicPr>
            <p:nvPr userDrawn="1"/>
          </p:nvPicPr>
          <p:blipFill>
            <a:blip r:embed="rId6"/>
            <a:srcRect l="20550" r="2244"/>
            <a:stretch/>
          </p:blipFill>
          <p:spPr>
            <a:xfrm>
              <a:off x="6304391" y="1899926"/>
              <a:ext cx="2441482" cy="1563695"/>
            </a:xfrm>
            <a:prstGeom prst="rect">
              <a:avLst/>
            </a:prstGeom>
            <a:ln w="28575">
              <a:solidFill>
                <a:schemeClr val="bg1">
                  <a:lumMod val="75000"/>
                </a:schemeClr>
              </a:solidFill>
            </a:ln>
          </p:spPr>
        </p:pic>
        <p:pic>
          <p:nvPicPr>
            <p:cNvPr id="15" name="Picture 14">
              <a:extLst>
                <a:ext uri="{FF2B5EF4-FFF2-40B4-BE49-F238E27FC236}">
                  <a16:creationId xmlns:a16="http://schemas.microsoft.com/office/drawing/2014/main" id="{D8489EA3-FF9B-B380-11EA-4ECD80D758C0}"/>
                </a:ext>
              </a:extLst>
            </p:cNvPr>
            <p:cNvPicPr>
              <a:picLocks noChangeAspect="1"/>
            </p:cNvPicPr>
            <p:nvPr userDrawn="1"/>
          </p:nvPicPr>
          <p:blipFill>
            <a:blip r:embed="rId7"/>
            <a:srcRect l="-1" r="53231" b="34675"/>
            <a:stretch/>
          </p:blipFill>
          <p:spPr>
            <a:xfrm>
              <a:off x="9151335" y="1893028"/>
              <a:ext cx="2447865" cy="1578818"/>
            </a:xfrm>
            <a:prstGeom prst="rect">
              <a:avLst/>
            </a:prstGeom>
            <a:ln w="28575">
              <a:solidFill>
                <a:schemeClr val="bg1">
                  <a:lumMod val="75000"/>
                </a:schemeClr>
              </a:solidFill>
            </a:ln>
          </p:spPr>
        </p:pic>
      </p:grpSp>
    </p:spTree>
    <p:extLst>
      <p:ext uri="{BB962C8B-B14F-4D97-AF65-F5344CB8AC3E}">
        <p14:creationId xmlns:p14="http://schemas.microsoft.com/office/powerpoint/2010/main" val="9046486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o's &amp; Don'ts">
    <p:spTree>
      <p:nvGrpSpPr>
        <p:cNvPr id="1" name=""/>
        <p:cNvGrpSpPr/>
        <p:nvPr/>
      </p:nvGrpSpPr>
      <p:grpSpPr>
        <a:xfrm>
          <a:off x="0" y="0"/>
          <a:ext cx="0" cy="0"/>
          <a:chOff x="0" y="0"/>
          <a:chExt cx="0" cy="0"/>
        </a:xfrm>
      </p:grpSpPr>
      <p:pic>
        <p:nvPicPr>
          <p:cNvPr id="3" name="Picture 2" descr="A black background with green dots&#10;&#10;AI-generated content may be incorrect.">
            <a:extLst>
              <a:ext uri="{FF2B5EF4-FFF2-40B4-BE49-F238E27FC236}">
                <a16:creationId xmlns:a16="http://schemas.microsoft.com/office/drawing/2014/main" id="{19F1140B-83F3-9F37-F270-21E8EA7D5B9A}"/>
              </a:ext>
            </a:extLst>
          </p:cNvPr>
          <p:cNvPicPr>
            <a:picLocks noChangeAspect="1"/>
          </p:cNvPicPr>
          <p:nvPr userDrawn="1"/>
        </p:nvPicPr>
        <p:blipFill>
          <a:blip r:embed="rId2">
            <a:alphaModFix amt="25000"/>
            <a:extLst>
              <a:ext uri="{28A0092B-C50C-407E-A947-70E740481C1C}">
                <a14:useLocalDpi xmlns:a14="http://schemas.microsoft.com/office/drawing/2010/main" val="0"/>
              </a:ext>
            </a:extLst>
          </a:blip>
          <a:stretch>
            <a:fillRect/>
          </a:stretch>
        </p:blipFill>
        <p:spPr>
          <a:xfrm>
            <a:off x="-29112" y="0"/>
            <a:ext cx="12221112" cy="6858000"/>
          </a:xfrm>
          <a:prstGeom prst="rect">
            <a:avLst/>
          </a:prstGeom>
        </p:spPr>
      </p:pic>
      <p:pic>
        <p:nvPicPr>
          <p:cNvPr id="6" name="Picture 5">
            <a:extLst>
              <a:ext uri="{FF2B5EF4-FFF2-40B4-BE49-F238E27FC236}">
                <a16:creationId xmlns:a16="http://schemas.microsoft.com/office/drawing/2014/main" id="{D624B2A6-C3A4-B5AA-E8FE-854699F7930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249118" y="-61156"/>
            <a:ext cx="2845225" cy="1141698"/>
          </a:xfrm>
          <a:prstGeom prst="rect">
            <a:avLst/>
          </a:prstGeom>
        </p:spPr>
      </p:pic>
      <p:grpSp>
        <p:nvGrpSpPr>
          <p:cNvPr id="7" name="Group 6">
            <a:extLst>
              <a:ext uri="{FF2B5EF4-FFF2-40B4-BE49-F238E27FC236}">
                <a16:creationId xmlns:a16="http://schemas.microsoft.com/office/drawing/2014/main" id="{AFF4CA22-0F56-819B-2D52-717D3B2C019D}"/>
              </a:ext>
            </a:extLst>
          </p:cNvPr>
          <p:cNvGrpSpPr/>
          <p:nvPr userDrawn="1"/>
        </p:nvGrpSpPr>
        <p:grpSpPr>
          <a:xfrm>
            <a:off x="934925" y="1445966"/>
            <a:ext cx="10762577" cy="4718454"/>
            <a:chOff x="603849" y="1777042"/>
            <a:chExt cx="10762577" cy="4718454"/>
          </a:xfrm>
        </p:grpSpPr>
        <p:sp>
          <p:nvSpPr>
            <p:cNvPr id="8" name="Rounded Rectangle 32">
              <a:extLst>
                <a:ext uri="{FF2B5EF4-FFF2-40B4-BE49-F238E27FC236}">
                  <a16:creationId xmlns:a16="http://schemas.microsoft.com/office/drawing/2014/main" id="{6EBCCA1F-A5EC-2BE9-A912-402C4D92E3A8}"/>
                </a:ext>
              </a:extLst>
            </p:cNvPr>
            <p:cNvSpPr/>
            <p:nvPr/>
          </p:nvSpPr>
          <p:spPr>
            <a:xfrm>
              <a:off x="603849" y="1777042"/>
              <a:ext cx="5003320" cy="4718454"/>
            </a:xfrm>
            <a:prstGeom prst="roundRect">
              <a:avLst>
                <a:gd name="adj" fmla="val 6429"/>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OM" dirty="0"/>
            </a:p>
          </p:txBody>
        </p:sp>
        <p:sp>
          <p:nvSpPr>
            <p:cNvPr id="9" name="Rounded Rectangle 33">
              <a:extLst>
                <a:ext uri="{FF2B5EF4-FFF2-40B4-BE49-F238E27FC236}">
                  <a16:creationId xmlns:a16="http://schemas.microsoft.com/office/drawing/2014/main" id="{1D925936-6287-0ACB-F12B-C64A6F9F6184}"/>
                </a:ext>
              </a:extLst>
            </p:cNvPr>
            <p:cNvSpPr/>
            <p:nvPr/>
          </p:nvSpPr>
          <p:spPr>
            <a:xfrm>
              <a:off x="5889196" y="1777042"/>
              <a:ext cx="5003320" cy="4718454"/>
            </a:xfrm>
            <a:prstGeom prst="roundRect">
              <a:avLst>
                <a:gd name="adj" fmla="val 6429"/>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OM"/>
            </a:p>
          </p:txBody>
        </p:sp>
        <p:sp>
          <p:nvSpPr>
            <p:cNvPr id="10" name="Freeform 13">
              <a:extLst>
                <a:ext uri="{FF2B5EF4-FFF2-40B4-BE49-F238E27FC236}">
                  <a16:creationId xmlns:a16="http://schemas.microsoft.com/office/drawing/2014/main" id="{0B8E99A5-F815-64EC-20D4-B261E3CFD4DB}"/>
                </a:ext>
              </a:extLst>
            </p:cNvPr>
            <p:cNvSpPr>
              <a:spLocks noChangeArrowheads="1"/>
            </p:cNvSpPr>
            <p:nvPr/>
          </p:nvSpPr>
          <p:spPr bwMode="auto">
            <a:xfrm>
              <a:off x="814072" y="1980084"/>
              <a:ext cx="4559439" cy="588847"/>
            </a:xfrm>
            <a:prstGeom prst="roundRect">
              <a:avLst>
                <a:gd name="adj" fmla="val 27633"/>
              </a:avLst>
            </a:prstGeom>
            <a:solidFill>
              <a:schemeClr val="accent1"/>
            </a:solidFill>
            <a:ln>
              <a:noFill/>
            </a:ln>
            <a:effectLst/>
          </p:spPr>
          <p:txBody>
            <a:bodyPr wrap="none" anchor="ctr"/>
            <a:lstStyle/>
            <a:p>
              <a:endParaRPr lang="en-US" sz="6532" dirty="0">
                <a:latin typeface="Montserrat" panose="00000500000000000000" pitchFamily="2" charset="0"/>
              </a:endParaRPr>
            </a:p>
          </p:txBody>
        </p:sp>
        <p:grpSp>
          <p:nvGrpSpPr>
            <p:cNvPr id="11" name="Group 10">
              <a:extLst>
                <a:ext uri="{FF2B5EF4-FFF2-40B4-BE49-F238E27FC236}">
                  <a16:creationId xmlns:a16="http://schemas.microsoft.com/office/drawing/2014/main" id="{2C75C2FA-7B54-5398-7846-74B5B5839060}"/>
                </a:ext>
              </a:extLst>
            </p:cNvPr>
            <p:cNvGrpSpPr/>
            <p:nvPr/>
          </p:nvGrpSpPr>
          <p:grpSpPr>
            <a:xfrm>
              <a:off x="1203961" y="2032140"/>
              <a:ext cx="490254" cy="490256"/>
              <a:chOff x="1203961" y="2099380"/>
              <a:chExt cx="490254" cy="490256"/>
            </a:xfrm>
          </p:grpSpPr>
          <p:sp>
            <p:nvSpPr>
              <p:cNvPr id="19" name="Freeform 14">
                <a:extLst>
                  <a:ext uri="{FF2B5EF4-FFF2-40B4-BE49-F238E27FC236}">
                    <a16:creationId xmlns:a16="http://schemas.microsoft.com/office/drawing/2014/main" id="{ECA0A429-860D-E592-B7DB-D022EE8801BB}"/>
                  </a:ext>
                </a:extLst>
              </p:cNvPr>
              <p:cNvSpPr>
                <a:spLocks noChangeArrowheads="1"/>
              </p:cNvSpPr>
              <p:nvPr/>
            </p:nvSpPr>
            <p:spPr bwMode="auto">
              <a:xfrm>
                <a:off x="1203961" y="2099380"/>
                <a:ext cx="490254" cy="490256"/>
              </a:xfrm>
              <a:custGeom>
                <a:avLst/>
                <a:gdLst>
                  <a:gd name="T0" fmla="*/ 558 w 559"/>
                  <a:gd name="T1" fmla="*/ 278 h 558"/>
                  <a:gd name="T2" fmla="*/ 558 w 559"/>
                  <a:gd name="T3" fmla="*/ 278 h 558"/>
                  <a:gd name="T4" fmla="*/ 278 w 559"/>
                  <a:gd name="T5" fmla="*/ 557 h 558"/>
                  <a:gd name="T6" fmla="*/ 278 w 559"/>
                  <a:gd name="T7" fmla="*/ 557 h 558"/>
                  <a:gd name="T8" fmla="*/ 0 w 559"/>
                  <a:gd name="T9" fmla="*/ 278 h 558"/>
                  <a:gd name="T10" fmla="*/ 0 w 559"/>
                  <a:gd name="T11" fmla="*/ 278 h 558"/>
                  <a:gd name="T12" fmla="*/ 278 w 559"/>
                  <a:gd name="T13" fmla="*/ 0 h 558"/>
                  <a:gd name="T14" fmla="*/ 278 w 559"/>
                  <a:gd name="T15" fmla="*/ 0 h 558"/>
                  <a:gd name="T16" fmla="*/ 558 w 559"/>
                  <a:gd name="T17" fmla="*/ 278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9" h="558">
                    <a:moveTo>
                      <a:pt x="558" y="278"/>
                    </a:moveTo>
                    <a:lnTo>
                      <a:pt x="558" y="278"/>
                    </a:lnTo>
                    <a:cubicBezTo>
                      <a:pt x="558" y="432"/>
                      <a:pt x="432" y="557"/>
                      <a:pt x="278" y="557"/>
                    </a:cubicBezTo>
                    <a:lnTo>
                      <a:pt x="278" y="557"/>
                    </a:lnTo>
                    <a:cubicBezTo>
                      <a:pt x="125" y="557"/>
                      <a:pt x="0" y="432"/>
                      <a:pt x="0" y="278"/>
                    </a:cubicBezTo>
                    <a:lnTo>
                      <a:pt x="0" y="278"/>
                    </a:lnTo>
                    <a:cubicBezTo>
                      <a:pt x="0" y="124"/>
                      <a:pt x="125" y="0"/>
                      <a:pt x="278" y="0"/>
                    </a:cubicBezTo>
                    <a:lnTo>
                      <a:pt x="278" y="0"/>
                    </a:lnTo>
                    <a:cubicBezTo>
                      <a:pt x="432" y="0"/>
                      <a:pt x="558" y="124"/>
                      <a:pt x="558" y="278"/>
                    </a:cubicBezTo>
                  </a:path>
                </a:pathLst>
              </a:custGeom>
              <a:solidFill>
                <a:schemeClr val="bg1"/>
              </a:solidFill>
              <a:ln>
                <a:noFill/>
              </a:ln>
              <a:effectLst/>
            </p:spPr>
            <p:txBody>
              <a:bodyPr wrap="none" anchor="ctr"/>
              <a:lstStyle/>
              <a:p>
                <a:endParaRPr lang="en-US" sz="5400" dirty="0">
                  <a:latin typeface="Montserrat" panose="00000500000000000000" pitchFamily="2" charset="0"/>
                </a:endParaRPr>
              </a:p>
            </p:txBody>
          </p:sp>
          <p:sp>
            <p:nvSpPr>
              <p:cNvPr id="20" name="Freeform 15">
                <a:extLst>
                  <a:ext uri="{FF2B5EF4-FFF2-40B4-BE49-F238E27FC236}">
                    <a16:creationId xmlns:a16="http://schemas.microsoft.com/office/drawing/2014/main" id="{7A707A34-BB84-1BCA-4B42-7CF0D269D57C}"/>
                  </a:ext>
                </a:extLst>
              </p:cNvPr>
              <p:cNvSpPr>
                <a:spLocks noChangeArrowheads="1"/>
              </p:cNvSpPr>
              <p:nvPr/>
            </p:nvSpPr>
            <p:spPr bwMode="auto">
              <a:xfrm>
                <a:off x="1342931" y="2280814"/>
                <a:ext cx="216176" cy="142829"/>
              </a:xfrm>
              <a:custGeom>
                <a:avLst/>
                <a:gdLst>
                  <a:gd name="T0" fmla="*/ 244 w 245"/>
                  <a:gd name="T1" fmla="*/ 0 h 165"/>
                  <a:gd name="T2" fmla="*/ 81 w 245"/>
                  <a:gd name="T3" fmla="*/ 164 h 165"/>
                  <a:gd name="T4" fmla="*/ 0 w 245"/>
                  <a:gd name="T5" fmla="*/ 82 h 165"/>
                </a:gdLst>
                <a:ahLst/>
                <a:cxnLst>
                  <a:cxn ang="0">
                    <a:pos x="T0" y="T1"/>
                  </a:cxn>
                  <a:cxn ang="0">
                    <a:pos x="T2" y="T3"/>
                  </a:cxn>
                  <a:cxn ang="0">
                    <a:pos x="T4" y="T5"/>
                  </a:cxn>
                </a:cxnLst>
                <a:rect l="0" t="0" r="r" b="b"/>
                <a:pathLst>
                  <a:path w="245" h="165">
                    <a:moveTo>
                      <a:pt x="244" y="0"/>
                    </a:moveTo>
                    <a:lnTo>
                      <a:pt x="81" y="164"/>
                    </a:lnTo>
                    <a:lnTo>
                      <a:pt x="0" y="82"/>
                    </a:lnTo>
                  </a:path>
                </a:pathLst>
              </a:custGeom>
              <a:solidFill>
                <a:srgbClr val="FFFFFF"/>
              </a:solidFill>
              <a:ln w="50800" cap="flat">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5400" dirty="0">
                  <a:latin typeface="Montserrat" panose="00000500000000000000" pitchFamily="2" charset="0"/>
                </a:endParaRPr>
              </a:p>
            </p:txBody>
          </p:sp>
        </p:grpSp>
        <p:sp>
          <p:nvSpPr>
            <p:cNvPr id="12" name="TextBox 11">
              <a:extLst>
                <a:ext uri="{FF2B5EF4-FFF2-40B4-BE49-F238E27FC236}">
                  <a16:creationId xmlns:a16="http://schemas.microsoft.com/office/drawing/2014/main" id="{EF68D1EA-773C-F58E-02C8-266411F05EAB}"/>
                </a:ext>
              </a:extLst>
            </p:cNvPr>
            <p:cNvSpPr txBox="1"/>
            <p:nvPr/>
          </p:nvSpPr>
          <p:spPr>
            <a:xfrm>
              <a:off x="1976242" y="2043674"/>
              <a:ext cx="4108256" cy="461665"/>
            </a:xfrm>
            <a:prstGeom prst="rect">
              <a:avLst/>
            </a:prstGeom>
            <a:noFill/>
          </p:spPr>
          <p:txBody>
            <a:bodyPr wrap="square" rtlCol="0" anchor="ctr">
              <a:spAutoFit/>
            </a:bodyPr>
            <a:lstStyle/>
            <a:p>
              <a:r>
                <a:rPr lang="en-US" sz="2400" b="1" spc="-30" dirty="0">
                  <a:solidFill>
                    <a:schemeClr val="bg1"/>
                  </a:solidFill>
                  <a:latin typeface="+mj-lt"/>
                  <a:cs typeface="Poppins" pitchFamily="2" charset="77"/>
                </a:rPr>
                <a:t>Do’s</a:t>
              </a:r>
            </a:p>
          </p:txBody>
        </p:sp>
        <p:sp>
          <p:nvSpPr>
            <p:cNvPr id="13" name="Freeform 13">
              <a:extLst>
                <a:ext uri="{FF2B5EF4-FFF2-40B4-BE49-F238E27FC236}">
                  <a16:creationId xmlns:a16="http://schemas.microsoft.com/office/drawing/2014/main" id="{66595012-7146-0E48-BFC1-2D4583F66A12}"/>
                </a:ext>
              </a:extLst>
            </p:cNvPr>
            <p:cNvSpPr>
              <a:spLocks noChangeArrowheads="1"/>
            </p:cNvSpPr>
            <p:nvPr/>
          </p:nvSpPr>
          <p:spPr bwMode="auto">
            <a:xfrm>
              <a:off x="6096000" y="1980084"/>
              <a:ext cx="4559439" cy="588847"/>
            </a:xfrm>
            <a:prstGeom prst="roundRect">
              <a:avLst>
                <a:gd name="adj" fmla="val 27633"/>
              </a:avLst>
            </a:prstGeom>
            <a:solidFill>
              <a:srgbClr val="FF0000"/>
            </a:solidFill>
            <a:ln>
              <a:noFill/>
            </a:ln>
            <a:effectLst/>
          </p:spPr>
          <p:txBody>
            <a:bodyPr wrap="none" anchor="ctr"/>
            <a:lstStyle/>
            <a:p>
              <a:endParaRPr lang="en-US" sz="6532" dirty="0">
                <a:solidFill>
                  <a:srgbClr val="FF0000"/>
                </a:solidFill>
                <a:latin typeface="Montserrat" panose="00000500000000000000" pitchFamily="2" charset="0"/>
              </a:endParaRPr>
            </a:p>
          </p:txBody>
        </p:sp>
        <p:sp>
          <p:nvSpPr>
            <p:cNvPr id="14" name="Freeform 14">
              <a:extLst>
                <a:ext uri="{FF2B5EF4-FFF2-40B4-BE49-F238E27FC236}">
                  <a16:creationId xmlns:a16="http://schemas.microsoft.com/office/drawing/2014/main" id="{48F71D4D-D67D-EAFE-7D0B-F809D57C1FBE}"/>
                </a:ext>
              </a:extLst>
            </p:cNvPr>
            <p:cNvSpPr>
              <a:spLocks noChangeArrowheads="1"/>
            </p:cNvSpPr>
            <p:nvPr/>
          </p:nvSpPr>
          <p:spPr bwMode="auto">
            <a:xfrm>
              <a:off x="6485889" y="2032140"/>
              <a:ext cx="490254" cy="490256"/>
            </a:xfrm>
            <a:custGeom>
              <a:avLst/>
              <a:gdLst>
                <a:gd name="T0" fmla="*/ 558 w 559"/>
                <a:gd name="T1" fmla="*/ 278 h 558"/>
                <a:gd name="T2" fmla="*/ 558 w 559"/>
                <a:gd name="T3" fmla="*/ 278 h 558"/>
                <a:gd name="T4" fmla="*/ 278 w 559"/>
                <a:gd name="T5" fmla="*/ 557 h 558"/>
                <a:gd name="T6" fmla="*/ 278 w 559"/>
                <a:gd name="T7" fmla="*/ 557 h 558"/>
                <a:gd name="T8" fmla="*/ 0 w 559"/>
                <a:gd name="T9" fmla="*/ 278 h 558"/>
                <a:gd name="T10" fmla="*/ 0 w 559"/>
                <a:gd name="T11" fmla="*/ 278 h 558"/>
                <a:gd name="T12" fmla="*/ 278 w 559"/>
                <a:gd name="T13" fmla="*/ 0 h 558"/>
                <a:gd name="T14" fmla="*/ 278 w 559"/>
                <a:gd name="T15" fmla="*/ 0 h 558"/>
                <a:gd name="T16" fmla="*/ 558 w 559"/>
                <a:gd name="T17" fmla="*/ 278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9" h="558">
                  <a:moveTo>
                    <a:pt x="558" y="278"/>
                  </a:moveTo>
                  <a:lnTo>
                    <a:pt x="558" y="278"/>
                  </a:lnTo>
                  <a:cubicBezTo>
                    <a:pt x="558" y="432"/>
                    <a:pt x="432" y="557"/>
                    <a:pt x="278" y="557"/>
                  </a:cubicBezTo>
                  <a:lnTo>
                    <a:pt x="278" y="557"/>
                  </a:lnTo>
                  <a:cubicBezTo>
                    <a:pt x="125" y="557"/>
                    <a:pt x="0" y="432"/>
                    <a:pt x="0" y="278"/>
                  </a:cubicBezTo>
                  <a:lnTo>
                    <a:pt x="0" y="278"/>
                  </a:lnTo>
                  <a:cubicBezTo>
                    <a:pt x="0" y="124"/>
                    <a:pt x="125" y="0"/>
                    <a:pt x="278" y="0"/>
                  </a:cubicBezTo>
                  <a:lnTo>
                    <a:pt x="278" y="0"/>
                  </a:lnTo>
                  <a:cubicBezTo>
                    <a:pt x="432" y="0"/>
                    <a:pt x="558" y="124"/>
                    <a:pt x="558" y="278"/>
                  </a:cubicBezTo>
                </a:path>
              </a:pathLst>
            </a:custGeom>
            <a:solidFill>
              <a:schemeClr val="bg1"/>
            </a:solidFill>
            <a:ln>
              <a:noFill/>
            </a:ln>
            <a:effectLst/>
          </p:spPr>
          <p:txBody>
            <a:bodyPr wrap="none" anchor="ctr"/>
            <a:lstStyle/>
            <a:p>
              <a:endParaRPr lang="en-US" sz="5400" dirty="0">
                <a:latin typeface="Montserrat" panose="00000500000000000000" pitchFamily="2" charset="0"/>
              </a:endParaRPr>
            </a:p>
          </p:txBody>
        </p:sp>
        <p:sp>
          <p:nvSpPr>
            <p:cNvPr id="15" name="TextBox 14">
              <a:extLst>
                <a:ext uri="{FF2B5EF4-FFF2-40B4-BE49-F238E27FC236}">
                  <a16:creationId xmlns:a16="http://schemas.microsoft.com/office/drawing/2014/main" id="{F8E19A49-AE2B-206D-D07D-22A2F65B5BC8}"/>
                </a:ext>
              </a:extLst>
            </p:cNvPr>
            <p:cNvSpPr txBox="1"/>
            <p:nvPr/>
          </p:nvSpPr>
          <p:spPr>
            <a:xfrm>
              <a:off x="7258170" y="2043674"/>
              <a:ext cx="4108256" cy="461665"/>
            </a:xfrm>
            <a:prstGeom prst="rect">
              <a:avLst/>
            </a:prstGeom>
            <a:noFill/>
          </p:spPr>
          <p:txBody>
            <a:bodyPr wrap="square" rtlCol="0" anchor="ctr">
              <a:spAutoFit/>
            </a:bodyPr>
            <a:lstStyle/>
            <a:p>
              <a:r>
                <a:rPr lang="en-US" sz="2400" b="1" spc="-30" dirty="0">
                  <a:solidFill>
                    <a:schemeClr val="bg1"/>
                  </a:solidFill>
                  <a:latin typeface="Montserrat" pitchFamily="2" charset="77"/>
                  <a:cs typeface="Poppins" pitchFamily="2" charset="77"/>
                </a:rPr>
                <a:t>Don'ts</a:t>
              </a:r>
            </a:p>
          </p:txBody>
        </p:sp>
        <p:pic>
          <p:nvPicPr>
            <p:cNvPr id="16" name="Graphic 15" descr="Close with solid fill">
              <a:extLst>
                <a:ext uri="{FF2B5EF4-FFF2-40B4-BE49-F238E27FC236}">
                  <a16:creationId xmlns:a16="http://schemas.microsoft.com/office/drawing/2014/main" id="{5862A358-5D83-F47F-1D6F-AF3A36758ED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558275" y="2117494"/>
              <a:ext cx="334987" cy="334987"/>
            </a:xfrm>
            <a:prstGeom prst="rect">
              <a:avLst/>
            </a:prstGeom>
          </p:spPr>
        </p:pic>
        <p:sp>
          <p:nvSpPr>
            <p:cNvPr id="17" name="TextBox 16">
              <a:extLst>
                <a:ext uri="{FF2B5EF4-FFF2-40B4-BE49-F238E27FC236}">
                  <a16:creationId xmlns:a16="http://schemas.microsoft.com/office/drawing/2014/main" id="{B4E0D8E6-CED9-193B-C314-1122E5F6F70E}"/>
                </a:ext>
              </a:extLst>
            </p:cNvPr>
            <p:cNvSpPr txBox="1"/>
            <p:nvPr/>
          </p:nvSpPr>
          <p:spPr>
            <a:xfrm>
              <a:off x="814071" y="2769613"/>
              <a:ext cx="4559439" cy="3264676"/>
            </a:xfrm>
            <a:prstGeom prst="rect">
              <a:avLst/>
            </a:prstGeom>
            <a:noFill/>
          </p:spPr>
          <p:txBody>
            <a:bodyPr wrap="square">
              <a:spAutoFit/>
            </a:bodyPr>
            <a:lstStyle/>
            <a:p>
              <a:pPr marL="285750" indent="-285750">
                <a:lnSpc>
                  <a:spcPts val="2500"/>
                </a:lnSpc>
                <a:buFont typeface="Arial" panose="020B0604020202020204" pitchFamily="34" charset="0"/>
                <a:buChar char="•"/>
              </a:pPr>
              <a:r>
                <a:rPr lang="en-US" sz="1600" b="1" dirty="0"/>
                <a:t>Use the layout options</a:t>
              </a:r>
              <a:r>
                <a:rPr lang="en-US" sz="1600" dirty="0"/>
                <a:t> from the </a:t>
              </a:r>
              <a:r>
                <a:rPr lang="en-US" sz="1600" i="1" dirty="0"/>
                <a:t>Layout</a:t>
              </a:r>
              <a:r>
                <a:rPr lang="en-US" sz="1600" dirty="0"/>
                <a:t> menu to maintain structure and consistency</a:t>
              </a:r>
            </a:p>
            <a:p>
              <a:pPr marL="285750" indent="-285750">
                <a:lnSpc>
                  <a:spcPts val="2500"/>
                </a:lnSpc>
                <a:buFont typeface="Arial" panose="020B0604020202020204" pitchFamily="34" charset="0"/>
                <a:buChar char="•"/>
              </a:pPr>
              <a:r>
                <a:rPr lang="en-US" sz="1600" b="1" dirty="0"/>
                <a:t>Stick to the preset fonts and </a:t>
              </a:r>
              <a:r>
                <a:rPr lang="en-US" sz="1600" b="1" dirty="0" err="1"/>
                <a:t>colour</a:t>
              </a:r>
              <a:r>
                <a:rPr lang="en-US" sz="1600" b="1" dirty="0"/>
                <a:t> palette</a:t>
              </a:r>
              <a:r>
                <a:rPr lang="en-US" sz="1600" dirty="0"/>
                <a:t> defined in the template</a:t>
              </a:r>
            </a:p>
            <a:p>
              <a:pPr marL="285750" indent="-285750">
                <a:lnSpc>
                  <a:spcPts val="2500"/>
                </a:lnSpc>
                <a:buFont typeface="Arial" panose="020B0604020202020204" pitchFamily="34" charset="0"/>
                <a:buChar char="•"/>
              </a:pPr>
              <a:r>
                <a:rPr lang="en-US" sz="1600" b="1" dirty="0"/>
                <a:t>Use image placeholders</a:t>
              </a:r>
              <a:r>
                <a:rPr lang="en-US" sz="1600" dirty="0"/>
                <a:t> to keep alignment and formatting intact</a:t>
              </a:r>
            </a:p>
            <a:p>
              <a:pPr marL="285750" indent="-285750">
                <a:lnSpc>
                  <a:spcPts val="2500"/>
                </a:lnSpc>
                <a:buFont typeface="Arial" panose="020B0604020202020204" pitchFamily="34" charset="0"/>
                <a:buChar char="•"/>
              </a:pPr>
              <a:r>
                <a:rPr lang="en-US" sz="1600" b="1" dirty="0"/>
                <a:t>Insert logos only from the logo slide</a:t>
              </a:r>
              <a:r>
                <a:rPr lang="en-US" sz="1600" dirty="0"/>
                <a:t> -approved versions are provided</a:t>
              </a:r>
            </a:p>
            <a:p>
              <a:pPr marL="285750" indent="-285750">
                <a:lnSpc>
                  <a:spcPts val="2500"/>
                </a:lnSpc>
                <a:buFont typeface="Arial" panose="020B0604020202020204" pitchFamily="34" charset="0"/>
                <a:buChar char="•"/>
              </a:pPr>
              <a:r>
                <a:rPr lang="en-US" sz="1600" b="1" dirty="0"/>
                <a:t>Save a clean copy</a:t>
              </a:r>
              <a:r>
                <a:rPr lang="en-US" sz="1600" dirty="0"/>
                <a:t> of the file for future use, and create new copies for each presentation</a:t>
              </a:r>
            </a:p>
          </p:txBody>
        </p:sp>
        <p:sp>
          <p:nvSpPr>
            <p:cNvPr id="18" name="TextBox 17">
              <a:extLst>
                <a:ext uri="{FF2B5EF4-FFF2-40B4-BE49-F238E27FC236}">
                  <a16:creationId xmlns:a16="http://schemas.microsoft.com/office/drawing/2014/main" id="{71AF42DF-FC02-55C2-D053-40E6B26E6BF5}"/>
                </a:ext>
              </a:extLst>
            </p:cNvPr>
            <p:cNvSpPr txBox="1"/>
            <p:nvPr/>
          </p:nvSpPr>
          <p:spPr>
            <a:xfrm>
              <a:off x="6096000" y="2769613"/>
              <a:ext cx="4619776" cy="3585277"/>
            </a:xfrm>
            <a:prstGeom prst="rect">
              <a:avLst/>
            </a:prstGeom>
            <a:noFill/>
          </p:spPr>
          <p:txBody>
            <a:bodyPr wrap="square">
              <a:spAutoFit/>
            </a:bodyPr>
            <a:lstStyle/>
            <a:p>
              <a:pPr marL="285750" indent="-285750">
                <a:lnSpc>
                  <a:spcPts val="2500"/>
                </a:lnSpc>
                <a:buFont typeface="Arial" panose="020B0604020202020204" pitchFamily="34" charset="0"/>
                <a:buChar char="•"/>
              </a:pPr>
              <a:r>
                <a:rPr lang="en-US" sz="1600" b="1" dirty="0"/>
                <a:t>Don’t manually change fonts, sizes, or </a:t>
              </a:r>
              <a:r>
                <a:rPr lang="en-US" sz="1600" b="1" dirty="0" err="1"/>
                <a:t>colours</a:t>
              </a:r>
              <a:endParaRPr lang="en-US" sz="1600" dirty="0"/>
            </a:p>
            <a:p>
              <a:pPr marL="285750" indent="-285750">
                <a:lnSpc>
                  <a:spcPts val="2500"/>
                </a:lnSpc>
                <a:buFont typeface="Arial" panose="020B0604020202020204" pitchFamily="34" charset="0"/>
                <a:buChar char="•"/>
              </a:pPr>
              <a:r>
                <a:rPr lang="en-US" sz="1600" b="1" dirty="0"/>
                <a:t>Don’t paste slides from other templates</a:t>
              </a:r>
              <a:r>
                <a:rPr lang="en-US" sz="1600" dirty="0"/>
                <a:t> without selecting “Keep Source Formatting”</a:t>
              </a:r>
            </a:p>
            <a:p>
              <a:pPr marL="285750" indent="-285750">
                <a:lnSpc>
                  <a:spcPts val="2500"/>
                </a:lnSpc>
                <a:buFont typeface="Arial" panose="020B0604020202020204" pitchFamily="34" charset="0"/>
                <a:buChar char="•"/>
              </a:pPr>
              <a:r>
                <a:rPr lang="en-US" sz="1600" b="1" dirty="0"/>
                <a:t>Don’t stretch, reposition, or alter logos or design elements</a:t>
              </a:r>
              <a:endParaRPr lang="en-US" sz="1600" dirty="0"/>
            </a:p>
            <a:p>
              <a:pPr marL="285750" indent="-285750">
                <a:lnSpc>
                  <a:spcPts val="2500"/>
                </a:lnSpc>
                <a:buFont typeface="Arial" panose="020B0604020202020204" pitchFamily="34" charset="0"/>
                <a:buChar char="•"/>
              </a:pPr>
              <a:r>
                <a:rPr lang="en-US" sz="1600" b="1" dirty="0"/>
                <a:t>Don’t delete or move structural placeholders</a:t>
              </a:r>
              <a:r>
                <a:rPr lang="en-US" sz="1600" dirty="0"/>
                <a:t> like titles or content boxes</a:t>
              </a:r>
            </a:p>
            <a:p>
              <a:pPr marL="285750" indent="-285750">
                <a:lnSpc>
                  <a:spcPts val="2500"/>
                </a:lnSpc>
                <a:buFont typeface="Arial" panose="020B0604020202020204" pitchFamily="34" charset="0"/>
                <a:buChar char="•"/>
              </a:pPr>
              <a:r>
                <a:rPr lang="en-US" sz="1600" b="1" dirty="0"/>
                <a:t>Don’t share the template with instruction slides still in place</a:t>
              </a:r>
              <a:r>
                <a:rPr lang="en-US" sz="1600" dirty="0"/>
                <a:t> - delete them first</a:t>
              </a:r>
            </a:p>
            <a:p>
              <a:pPr marL="285750" indent="-285750">
                <a:lnSpc>
                  <a:spcPts val="2500"/>
                </a:lnSpc>
                <a:buFont typeface="Arial" panose="020B0604020202020204" pitchFamily="34" charset="0"/>
                <a:buChar char="•"/>
              </a:pPr>
              <a:endParaRPr lang="en-US" sz="1600" dirty="0"/>
            </a:p>
          </p:txBody>
        </p:sp>
      </p:grpSp>
    </p:spTree>
    <p:extLst>
      <p:ext uri="{BB962C8B-B14F-4D97-AF65-F5344CB8AC3E}">
        <p14:creationId xmlns:p14="http://schemas.microsoft.com/office/powerpoint/2010/main" val="88802453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over 1">
    <p:spTree>
      <p:nvGrpSpPr>
        <p:cNvPr id="1" name=""/>
        <p:cNvGrpSpPr/>
        <p:nvPr/>
      </p:nvGrpSpPr>
      <p:grpSpPr>
        <a:xfrm>
          <a:off x="0" y="0"/>
          <a:ext cx="0" cy="0"/>
          <a:chOff x="0" y="0"/>
          <a:chExt cx="0" cy="0"/>
        </a:xfrm>
      </p:grpSpPr>
      <p:pic>
        <p:nvPicPr>
          <p:cNvPr id="2" name="Picture 1" descr="A black background with green dots&#10;&#10;AI-generated content may be incorrect.">
            <a:extLst>
              <a:ext uri="{FF2B5EF4-FFF2-40B4-BE49-F238E27FC236}">
                <a16:creationId xmlns:a16="http://schemas.microsoft.com/office/drawing/2014/main" id="{CCA50FEC-7EBA-945C-59CB-DBC622A95BF9}"/>
              </a:ext>
            </a:extLst>
          </p:cNvPr>
          <p:cNvPicPr>
            <a:picLocks noChangeAspect="1"/>
          </p:cNvPicPr>
          <p:nvPr userDrawn="1"/>
        </p:nvPicPr>
        <p:blipFill>
          <a:blip r:embed="rId2">
            <a:alphaModFix amt="25000"/>
            <a:extLst>
              <a:ext uri="{28A0092B-C50C-407E-A947-70E740481C1C}">
                <a14:useLocalDpi xmlns:a14="http://schemas.microsoft.com/office/drawing/2010/main" val="0"/>
              </a:ext>
            </a:extLst>
          </a:blip>
          <a:stretch>
            <a:fillRect/>
          </a:stretch>
        </p:blipFill>
        <p:spPr>
          <a:xfrm>
            <a:off x="-29112" y="0"/>
            <a:ext cx="12221112" cy="6858000"/>
          </a:xfrm>
          <a:prstGeom prst="rect">
            <a:avLst/>
          </a:prstGeom>
        </p:spPr>
      </p:pic>
      <p:pic>
        <p:nvPicPr>
          <p:cNvPr id="10" name="Picture 9">
            <a:extLst>
              <a:ext uri="{FF2B5EF4-FFF2-40B4-BE49-F238E27FC236}">
                <a16:creationId xmlns:a16="http://schemas.microsoft.com/office/drawing/2014/main" id="{77A04745-08B6-2188-B13C-A2214FF0B36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69349" y="22587"/>
            <a:ext cx="5703720" cy="1127760"/>
          </a:xfrm>
          <a:prstGeom prst="rect">
            <a:avLst/>
          </a:prstGeom>
        </p:spPr>
      </p:pic>
      <p:sp>
        <p:nvSpPr>
          <p:cNvPr id="4" name="Text Placeholder 6">
            <a:extLst>
              <a:ext uri="{FF2B5EF4-FFF2-40B4-BE49-F238E27FC236}">
                <a16:creationId xmlns:a16="http://schemas.microsoft.com/office/drawing/2014/main" id="{9A299337-0E35-37BF-F260-A337FA0104AF}"/>
              </a:ext>
            </a:extLst>
          </p:cNvPr>
          <p:cNvSpPr>
            <a:spLocks noGrp="1"/>
          </p:cNvSpPr>
          <p:nvPr>
            <p:ph type="body" sz="quarter" idx="10" hasCustomPrompt="1"/>
          </p:nvPr>
        </p:nvSpPr>
        <p:spPr>
          <a:xfrm>
            <a:off x="1315209" y="3175973"/>
            <a:ext cx="7232650" cy="835025"/>
          </a:xfrm>
          <a:prstGeom prst="rect">
            <a:avLst/>
          </a:prstGeom>
        </p:spPr>
        <p:txBody>
          <a:bodyPr>
            <a:normAutofit/>
          </a:bodyPr>
          <a:lstStyle>
            <a:lvl1pPr marL="0" indent="0">
              <a:buNone/>
              <a:defRPr sz="2800">
                <a:solidFill>
                  <a:schemeClr val="tx1"/>
                </a:solidFill>
              </a:defRPr>
            </a:lvl1pPr>
          </a:lstStyle>
          <a:p>
            <a:pPr lvl="0"/>
            <a:r>
              <a:rPr lang="en-US" dirty="0"/>
              <a:t>Subtitle Here</a:t>
            </a:r>
          </a:p>
        </p:txBody>
      </p:sp>
      <p:sp>
        <p:nvSpPr>
          <p:cNvPr id="5" name="Title 7">
            <a:extLst>
              <a:ext uri="{FF2B5EF4-FFF2-40B4-BE49-F238E27FC236}">
                <a16:creationId xmlns:a16="http://schemas.microsoft.com/office/drawing/2014/main" id="{FBD3D284-93DC-AE9D-60B6-E486CA75880E}"/>
              </a:ext>
            </a:extLst>
          </p:cNvPr>
          <p:cNvSpPr>
            <a:spLocks noGrp="1"/>
          </p:cNvSpPr>
          <p:nvPr>
            <p:ph type="title" hasCustomPrompt="1"/>
          </p:nvPr>
        </p:nvSpPr>
        <p:spPr>
          <a:xfrm>
            <a:off x="1315277" y="2256187"/>
            <a:ext cx="10515600" cy="906533"/>
          </a:xfrm>
          <a:prstGeom prst="rect">
            <a:avLst/>
          </a:prstGeom>
        </p:spPr>
        <p:txBody>
          <a:bodyPr/>
          <a:lstStyle>
            <a:lvl1pPr>
              <a:defRPr b="1">
                <a:solidFill>
                  <a:schemeClr val="accent1"/>
                </a:solidFill>
              </a:defRPr>
            </a:lvl1pPr>
          </a:lstStyle>
          <a:p>
            <a:r>
              <a:rPr lang="en-US" dirty="0"/>
              <a:t>Presentation Title </a:t>
            </a:r>
          </a:p>
        </p:txBody>
      </p:sp>
      <p:sp>
        <p:nvSpPr>
          <p:cNvPr id="6" name="Text Placeholder 22">
            <a:extLst>
              <a:ext uri="{FF2B5EF4-FFF2-40B4-BE49-F238E27FC236}">
                <a16:creationId xmlns:a16="http://schemas.microsoft.com/office/drawing/2014/main" id="{F4BEBCC4-E2EE-83B5-ADD1-0924ED2367C7}"/>
              </a:ext>
            </a:extLst>
          </p:cNvPr>
          <p:cNvSpPr>
            <a:spLocks noGrp="1"/>
          </p:cNvSpPr>
          <p:nvPr>
            <p:ph type="body" sz="quarter" idx="11" hasCustomPrompt="1"/>
          </p:nvPr>
        </p:nvSpPr>
        <p:spPr>
          <a:xfrm>
            <a:off x="1315209" y="4443419"/>
            <a:ext cx="7232650" cy="387004"/>
          </a:xfrm>
          <a:prstGeom prst="rect">
            <a:avLst/>
          </a:prstGeom>
        </p:spPr>
        <p:txBody>
          <a:bodyPr>
            <a:normAutofit/>
          </a:bodyPr>
          <a:lstStyle>
            <a:lvl1pPr marL="0" indent="0">
              <a:buNone/>
              <a:defRPr sz="2000" b="1">
                <a:solidFill>
                  <a:schemeClr val="tx1"/>
                </a:solidFill>
              </a:defRPr>
            </a:lvl1pPr>
          </a:lstStyle>
          <a:p>
            <a:pPr lvl="0"/>
            <a:r>
              <a:rPr lang="en-US" dirty="0"/>
              <a:t>Presenter Name </a:t>
            </a:r>
          </a:p>
        </p:txBody>
      </p:sp>
      <p:sp>
        <p:nvSpPr>
          <p:cNvPr id="9" name="Text Placeholder 22">
            <a:extLst>
              <a:ext uri="{FF2B5EF4-FFF2-40B4-BE49-F238E27FC236}">
                <a16:creationId xmlns:a16="http://schemas.microsoft.com/office/drawing/2014/main" id="{AA3BF36E-E69E-2262-8565-68584C064CAC}"/>
              </a:ext>
            </a:extLst>
          </p:cNvPr>
          <p:cNvSpPr>
            <a:spLocks noGrp="1"/>
          </p:cNvSpPr>
          <p:nvPr>
            <p:ph type="body" sz="quarter" idx="12" hasCustomPrompt="1"/>
          </p:nvPr>
        </p:nvSpPr>
        <p:spPr>
          <a:xfrm>
            <a:off x="1315209" y="4843676"/>
            <a:ext cx="7232650" cy="387004"/>
          </a:xfrm>
          <a:prstGeom prst="rect">
            <a:avLst/>
          </a:prstGeom>
        </p:spPr>
        <p:txBody>
          <a:bodyPr>
            <a:normAutofit/>
          </a:bodyPr>
          <a:lstStyle>
            <a:lvl1pPr marL="0" indent="0">
              <a:buNone/>
              <a:defRPr sz="2000">
                <a:solidFill>
                  <a:schemeClr val="tx1"/>
                </a:solidFill>
              </a:defRPr>
            </a:lvl1pPr>
          </a:lstStyle>
          <a:p>
            <a:pPr lvl="0"/>
            <a:r>
              <a:rPr lang="en-US" dirty="0"/>
              <a:t>DD Month YYYY</a:t>
            </a:r>
          </a:p>
        </p:txBody>
      </p:sp>
    </p:spTree>
    <p:extLst>
      <p:ext uri="{BB962C8B-B14F-4D97-AF65-F5344CB8AC3E}">
        <p14:creationId xmlns:p14="http://schemas.microsoft.com/office/powerpoint/2010/main" val="21117699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ver 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58A8DAE-AEF4-B284-6D31-B02921506CA3}"/>
              </a:ext>
            </a:extLst>
          </p:cNvPr>
          <p:cNvSpPr/>
          <p:nvPr userDrawn="1"/>
        </p:nvSpPr>
        <p:spPr>
          <a:xfrm>
            <a:off x="0" y="0"/>
            <a:ext cx="12192000" cy="6858000"/>
          </a:xfrm>
          <a:prstGeom prst="rect">
            <a:avLst/>
          </a:prstGeom>
          <a:gradFill flip="none" rotWithShape="1">
            <a:gsLst>
              <a:gs pos="55000">
                <a:srgbClr val="02AE81"/>
              </a:gs>
              <a:gs pos="25000">
                <a:srgbClr val="04A88B"/>
              </a:gs>
              <a:gs pos="0">
                <a:schemeClr val="accent2"/>
              </a:gs>
              <a:gs pos="100000">
                <a:schemeClr val="accent1"/>
              </a:gs>
            </a:gsLst>
            <a:path path="circle">
              <a:fillToRect l="100000" t="100000"/>
            </a:path>
            <a:tileRect r="-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black background with green dots&#10;&#10;AI-generated content may be incorrect.">
            <a:extLst>
              <a:ext uri="{FF2B5EF4-FFF2-40B4-BE49-F238E27FC236}">
                <a16:creationId xmlns:a16="http://schemas.microsoft.com/office/drawing/2014/main" id="{CCA50FEC-7EBA-945C-59CB-DBC622A95BF9}"/>
              </a:ext>
            </a:extLst>
          </p:cNvPr>
          <p:cNvPicPr>
            <a:picLocks noChangeAspect="1"/>
          </p:cNvPicPr>
          <p:nvPr userDrawn="1"/>
        </p:nvPicPr>
        <p:blipFill>
          <a:blip r:embed="rId2">
            <a:alphaModFix amt="35000"/>
            <a:biLevel thresh="25000"/>
            <a:extLst>
              <a:ext uri="{28A0092B-C50C-407E-A947-70E740481C1C}">
                <a14:useLocalDpi xmlns:a14="http://schemas.microsoft.com/office/drawing/2010/main" val="0"/>
              </a:ext>
            </a:extLst>
          </a:blip>
          <a:stretch>
            <a:fillRect/>
          </a:stretch>
        </p:blipFill>
        <p:spPr>
          <a:xfrm>
            <a:off x="-29112" y="0"/>
            <a:ext cx="12221112" cy="6858000"/>
          </a:xfrm>
          <a:prstGeom prst="rect">
            <a:avLst/>
          </a:prstGeom>
        </p:spPr>
      </p:pic>
      <p:sp>
        <p:nvSpPr>
          <p:cNvPr id="7" name="Text Placeholder 6">
            <a:extLst>
              <a:ext uri="{FF2B5EF4-FFF2-40B4-BE49-F238E27FC236}">
                <a16:creationId xmlns:a16="http://schemas.microsoft.com/office/drawing/2014/main" id="{1104883E-47A9-FC9F-330E-11AF11097E20}"/>
              </a:ext>
            </a:extLst>
          </p:cNvPr>
          <p:cNvSpPr>
            <a:spLocks noGrp="1"/>
          </p:cNvSpPr>
          <p:nvPr>
            <p:ph type="body" sz="quarter" idx="10" hasCustomPrompt="1"/>
          </p:nvPr>
        </p:nvSpPr>
        <p:spPr>
          <a:xfrm>
            <a:off x="1315209" y="3175973"/>
            <a:ext cx="7232650" cy="835025"/>
          </a:xfrm>
          <a:prstGeom prst="rect">
            <a:avLst/>
          </a:prstGeom>
        </p:spPr>
        <p:txBody>
          <a:bodyPr>
            <a:normAutofit/>
          </a:bodyPr>
          <a:lstStyle>
            <a:lvl1pPr marL="0" indent="0">
              <a:buNone/>
              <a:defRPr sz="2800">
                <a:solidFill>
                  <a:schemeClr val="bg1"/>
                </a:solidFill>
              </a:defRPr>
            </a:lvl1pPr>
          </a:lstStyle>
          <a:p>
            <a:pPr lvl="0"/>
            <a:r>
              <a:rPr lang="en-US" dirty="0"/>
              <a:t>Subtitle Here</a:t>
            </a:r>
          </a:p>
        </p:txBody>
      </p:sp>
      <p:pic>
        <p:nvPicPr>
          <p:cNvPr id="4" name="Picture 3" descr="A logo of a company&#10;&#10;AI-generated content may be incorrect.">
            <a:extLst>
              <a:ext uri="{FF2B5EF4-FFF2-40B4-BE49-F238E27FC236}">
                <a16:creationId xmlns:a16="http://schemas.microsoft.com/office/drawing/2014/main" id="{33341BF3-60E0-5EB6-7954-03943960E6D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69349" y="22586"/>
            <a:ext cx="5703721" cy="1127761"/>
          </a:xfrm>
          <a:prstGeom prst="rect">
            <a:avLst/>
          </a:prstGeom>
        </p:spPr>
      </p:pic>
      <p:sp>
        <p:nvSpPr>
          <p:cNvPr id="8" name="Title 7">
            <a:extLst>
              <a:ext uri="{FF2B5EF4-FFF2-40B4-BE49-F238E27FC236}">
                <a16:creationId xmlns:a16="http://schemas.microsoft.com/office/drawing/2014/main" id="{B4292127-9B1A-63F9-F71E-323C3BFC7716}"/>
              </a:ext>
            </a:extLst>
          </p:cNvPr>
          <p:cNvSpPr>
            <a:spLocks noGrp="1"/>
          </p:cNvSpPr>
          <p:nvPr>
            <p:ph type="title" hasCustomPrompt="1"/>
          </p:nvPr>
        </p:nvSpPr>
        <p:spPr>
          <a:xfrm>
            <a:off x="1315277" y="2256187"/>
            <a:ext cx="10515600" cy="906533"/>
          </a:xfrm>
          <a:prstGeom prst="rect">
            <a:avLst/>
          </a:prstGeom>
        </p:spPr>
        <p:txBody>
          <a:bodyPr/>
          <a:lstStyle>
            <a:lvl1pPr>
              <a:defRPr b="1">
                <a:solidFill>
                  <a:schemeClr val="bg1"/>
                </a:solidFill>
              </a:defRPr>
            </a:lvl1pPr>
          </a:lstStyle>
          <a:p>
            <a:r>
              <a:rPr lang="en-US" dirty="0"/>
              <a:t>Presentation Title </a:t>
            </a:r>
          </a:p>
        </p:txBody>
      </p:sp>
      <p:sp>
        <p:nvSpPr>
          <p:cNvPr id="23" name="Text Placeholder 22">
            <a:extLst>
              <a:ext uri="{FF2B5EF4-FFF2-40B4-BE49-F238E27FC236}">
                <a16:creationId xmlns:a16="http://schemas.microsoft.com/office/drawing/2014/main" id="{E92F8FC2-59FE-BC8E-A755-3F03C59F6097}"/>
              </a:ext>
            </a:extLst>
          </p:cNvPr>
          <p:cNvSpPr>
            <a:spLocks noGrp="1"/>
          </p:cNvSpPr>
          <p:nvPr>
            <p:ph type="body" sz="quarter" idx="11" hasCustomPrompt="1"/>
          </p:nvPr>
        </p:nvSpPr>
        <p:spPr>
          <a:xfrm>
            <a:off x="1315209" y="4443419"/>
            <a:ext cx="7232650" cy="387004"/>
          </a:xfrm>
          <a:prstGeom prst="rect">
            <a:avLst/>
          </a:prstGeom>
        </p:spPr>
        <p:txBody>
          <a:bodyPr>
            <a:normAutofit/>
          </a:bodyPr>
          <a:lstStyle>
            <a:lvl1pPr marL="0" indent="0">
              <a:buNone/>
              <a:defRPr sz="2000" b="1">
                <a:solidFill>
                  <a:schemeClr val="bg1"/>
                </a:solidFill>
              </a:defRPr>
            </a:lvl1pPr>
          </a:lstStyle>
          <a:p>
            <a:pPr lvl="0"/>
            <a:r>
              <a:rPr lang="en-US" dirty="0"/>
              <a:t>Presenter Name </a:t>
            </a:r>
          </a:p>
        </p:txBody>
      </p:sp>
      <p:sp>
        <p:nvSpPr>
          <p:cNvPr id="24" name="Text Placeholder 22">
            <a:extLst>
              <a:ext uri="{FF2B5EF4-FFF2-40B4-BE49-F238E27FC236}">
                <a16:creationId xmlns:a16="http://schemas.microsoft.com/office/drawing/2014/main" id="{2F7F6B10-A78F-F220-8B65-05E56A2D9DAF}"/>
              </a:ext>
            </a:extLst>
          </p:cNvPr>
          <p:cNvSpPr>
            <a:spLocks noGrp="1"/>
          </p:cNvSpPr>
          <p:nvPr>
            <p:ph type="body" sz="quarter" idx="12" hasCustomPrompt="1"/>
          </p:nvPr>
        </p:nvSpPr>
        <p:spPr>
          <a:xfrm>
            <a:off x="1315209" y="4843676"/>
            <a:ext cx="7232650" cy="387004"/>
          </a:xfrm>
          <a:prstGeom prst="rect">
            <a:avLst/>
          </a:prstGeom>
        </p:spPr>
        <p:txBody>
          <a:bodyPr>
            <a:normAutofit/>
          </a:bodyPr>
          <a:lstStyle>
            <a:lvl1pPr marL="0" indent="0">
              <a:buNone/>
              <a:defRPr sz="2000">
                <a:solidFill>
                  <a:schemeClr val="bg1"/>
                </a:solidFill>
              </a:defRPr>
            </a:lvl1pPr>
          </a:lstStyle>
          <a:p>
            <a:pPr lvl="0"/>
            <a:r>
              <a:rPr lang="en-US" dirty="0"/>
              <a:t>DD Month YYYY</a:t>
            </a:r>
          </a:p>
        </p:txBody>
      </p:sp>
    </p:spTree>
    <p:extLst>
      <p:ext uri="{BB962C8B-B14F-4D97-AF65-F5344CB8AC3E}">
        <p14:creationId xmlns:p14="http://schemas.microsoft.com/office/powerpoint/2010/main" val="286742929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theme" Target="../theme/theme2.xml"/><Relationship Id="rId1" Type="http://schemas.openxmlformats.org/officeDocument/2006/relationships/slideLayout" Target="../slideLayouts/slideLayout21.xml"/><Relationship Id="rId4" Type="http://schemas.openxmlformats.org/officeDocument/2006/relationships/image" Target="../media/image18.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theme" Target="../theme/theme3.xml"/><Relationship Id="rId1" Type="http://schemas.openxmlformats.org/officeDocument/2006/relationships/slideLayout" Target="../slideLayouts/slideLayout22.xml"/><Relationship Id="rId4" Type="http://schemas.openxmlformats.org/officeDocument/2006/relationships/image" Target="../media/image18.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667D241B-7EF1-F513-7E69-5B103971C061}"/>
              </a:ext>
            </a:extLst>
          </p:cNvPr>
          <p:cNvSpPr>
            <a:spLocks noGrp="1"/>
          </p:cNvSpPr>
          <p:nvPr>
            <p:ph type="sldNum" sz="quarter" idx="4"/>
          </p:nvPr>
        </p:nvSpPr>
        <p:spPr>
          <a:xfrm>
            <a:off x="11658600" y="6452870"/>
            <a:ext cx="456536" cy="365125"/>
          </a:xfrm>
          <a:prstGeom prst="rect">
            <a:avLst/>
          </a:prstGeom>
        </p:spPr>
        <p:txBody>
          <a:bodyPr vert="horz" lIns="91440" tIns="45720" rIns="91440" bIns="45720" rtlCol="0" anchor="ctr"/>
          <a:lstStyle>
            <a:lvl1pPr algn="ctr">
              <a:defRPr sz="1000">
                <a:solidFill>
                  <a:schemeClr val="tx1">
                    <a:lumMod val="60000"/>
                    <a:lumOff val="40000"/>
                  </a:schemeClr>
                </a:solidFill>
              </a:defRPr>
            </a:lvl1pPr>
          </a:lstStyle>
          <a:p>
            <a:fld id="{F4258245-48BB-4907-851C-CFC557F37E26}" type="slidenum">
              <a:rPr lang="en-US" smtClean="0"/>
              <a:pPr/>
              <a:t>‹#›</a:t>
            </a:fld>
            <a:endParaRPr lang="en-US"/>
          </a:p>
        </p:txBody>
      </p:sp>
    </p:spTree>
    <p:extLst>
      <p:ext uri="{BB962C8B-B14F-4D97-AF65-F5344CB8AC3E}">
        <p14:creationId xmlns:p14="http://schemas.microsoft.com/office/powerpoint/2010/main" val="2154156775"/>
      </p:ext>
    </p:extLst>
  </p:cSld>
  <p:clrMap bg1="lt1" tx1="dk1" bg2="lt2" tx2="dk2" accent1="accent1" accent2="accent2" accent3="accent3" accent4="accent4" accent5="accent5" accent6="accent6" hlink="hlink" folHlink="folHlink"/>
  <p:sldLayoutIdLst>
    <p:sldLayoutId id="2147483651" r:id="rId1"/>
    <p:sldLayoutId id="2147483659" r:id="rId2"/>
    <p:sldLayoutId id="2147483660" r:id="rId3"/>
    <p:sldLayoutId id="2147483658" r:id="rId4"/>
    <p:sldLayoutId id="2147483666"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1" r:id="rId15"/>
    <p:sldLayoutId id="2147483692" r:id="rId16"/>
    <p:sldLayoutId id="2147483693" r:id="rId17"/>
    <p:sldLayoutId id="2147483696" r:id="rId18"/>
    <p:sldLayoutId id="2147483694" r:id="rId19"/>
    <p:sldLayoutId id="2147483695" r:id="rId20"/>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5" name="Picture 14" descr="A green line with white rectangles&#10;&#10;AI-generated content may be incorrect.">
            <a:extLst>
              <a:ext uri="{FF2B5EF4-FFF2-40B4-BE49-F238E27FC236}">
                <a16:creationId xmlns:a16="http://schemas.microsoft.com/office/drawing/2014/main" id="{C33D5774-726D-5A8F-2E8B-9B706A37AA2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223"/>
            <a:ext cx="12192400" cy="6857777"/>
          </a:xfrm>
          <a:prstGeom prst="rect">
            <a:avLst/>
          </a:prstGeom>
        </p:spPr>
      </p:pic>
      <p:sp>
        <p:nvSpPr>
          <p:cNvPr id="2" name="object 27">
            <a:extLst>
              <a:ext uri="{FF2B5EF4-FFF2-40B4-BE49-F238E27FC236}">
                <a16:creationId xmlns:a16="http://schemas.microsoft.com/office/drawing/2014/main" id="{7991E9A7-6847-3513-0F0A-E216A6FAFD56}"/>
              </a:ext>
            </a:extLst>
          </p:cNvPr>
          <p:cNvSpPr txBox="1"/>
          <p:nvPr userDrawn="1"/>
        </p:nvSpPr>
        <p:spPr>
          <a:xfrm>
            <a:off x="3200211" y="1650046"/>
            <a:ext cx="495332" cy="168743"/>
          </a:xfrm>
          <a:prstGeom prst="rect">
            <a:avLst/>
          </a:prstGeom>
        </p:spPr>
        <p:txBody>
          <a:bodyPr vert="horz" wrap="square" lIns="0" tIns="10012" rIns="0" bIns="0" rtlCol="0">
            <a:spAutoFit/>
          </a:bodyPr>
          <a:lstStyle/>
          <a:p>
            <a:pPr marL="7702">
              <a:spcBef>
                <a:spcPts val="79"/>
              </a:spcBef>
              <a:tabLst>
                <a:tab pos="1137479" algn="l"/>
              </a:tabLst>
            </a:pPr>
            <a:r>
              <a:rPr lang="en-US" sz="1031" dirty="0">
                <a:solidFill>
                  <a:srgbClr val="221F1F"/>
                </a:solidFill>
                <a:latin typeface="Cairo Light" pitchFamily="2" charset="-78"/>
                <a:cs typeface="Cairo Light" pitchFamily="2" charset="-78"/>
              </a:rPr>
              <a:t>Activity:</a:t>
            </a:r>
            <a:endParaRPr sz="1031" dirty="0">
              <a:latin typeface="Arial"/>
              <a:cs typeface="Arial"/>
            </a:endParaRPr>
          </a:p>
        </p:txBody>
      </p:sp>
      <p:sp>
        <p:nvSpPr>
          <p:cNvPr id="3" name="object 30">
            <a:extLst>
              <a:ext uri="{FF2B5EF4-FFF2-40B4-BE49-F238E27FC236}">
                <a16:creationId xmlns:a16="http://schemas.microsoft.com/office/drawing/2014/main" id="{917F43EF-BBA4-8F43-CB3E-62F377B34948}"/>
              </a:ext>
            </a:extLst>
          </p:cNvPr>
          <p:cNvSpPr txBox="1"/>
          <p:nvPr userDrawn="1"/>
        </p:nvSpPr>
        <p:spPr>
          <a:xfrm>
            <a:off x="4890290" y="1638300"/>
            <a:ext cx="2860763" cy="168743"/>
          </a:xfrm>
          <a:prstGeom prst="rect">
            <a:avLst/>
          </a:prstGeom>
        </p:spPr>
        <p:txBody>
          <a:bodyPr vert="horz" wrap="square" lIns="0" tIns="10012" rIns="0" bIns="0" rtlCol="0">
            <a:spAutoFit/>
          </a:bodyPr>
          <a:lstStyle/>
          <a:p>
            <a:pPr marL="7702">
              <a:spcBef>
                <a:spcPts val="79"/>
              </a:spcBef>
              <a:tabLst>
                <a:tab pos="2290360" algn="l"/>
              </a:tabLst>
            </a:pPr>
            <a:r>
              <a:rPr lang="en-US" sz="1031" dirty="0">
                <a:solidFill>
                  <a:srgbClr val="221F1F"/>
                </a:solidFill>
                <a:latin typeface="Cairo Light" pitchFamily="2" charset="-78"/>
                <a:cs typeface="Cairo Light" pitchFamily="2" charset="-78"/>
              </a:rPr>
              <a:t>Injury/Asset Damaged:</a:t>
            </a:r>
            <a:endParaRPr sz="1031" dirty="0">
              <a:latin typeface="Arial"/>
              <a:cs typeface="Arial"/>
            </a:endParaRPr>
          </a:p>
        </p:txBody>
      </p:sp>
      <p:sp>
        <p:nvSpPr>
          <p:cNvPr id="4" name="object 27">
            <a:extLst>
              <a:ext uri="{FF2B5EF4-FFF2-40B4-BE49-F238E27FC236}">
                <a16:creationId xmlns:a16="http://schemas.microsoft.com/office/drawing/2014/main" id="{7D52AE87-FC78-0C87-9E42-74B12C0313DF}"/>
              </a:ext>
            </a:extLst>
          </p:cNvPr>
          <p:cNvSpPr txBox="1"/>
          <p:nvPr userDrawn="1"/>
        </p:nvSpPr>
        <p:spPr>
          <a:xfrm>
            <a:off x="2092389" y="1638300"/>
            <a:ext cx="1145642" cy="168743"/>
          </a:xfrm>
          <a:prstGeom prst="rect">
            <a:avLst/>
          </a:prstGeom>
        </p:spPr>
        <p:txBody>
          <a:bodyPr vert="horz" wrap="square" lIns="0" tIns="10012" rIns="0" bIns="0" rtlCol="0">
            <a:spAutoFit/>
          </a:bodyPr>
          <a:lstStyle/>
          <a:p>
            <a:pPr marL="7702">
              <a:spcBef>
                <a:spcPts val="79"/>
              </a:spcBef>
              <a:tabLst>
                <a:tab pos="1137479" algn="l"/>
              </a:tabLst>
            </a:pPr>
            <a:r>
              <a:rPr lang="en-US" sz="1031" dirty="0">
                <a:solidFill>
                  <a:srgbClr val="221F1F"/>
                </a:solidFill>
                <a:latin typeface="Cairo Light" pitchFamily="2" charset="-78"/>
                <a:cs typeface="Cairo Light" pitchFamily="2" charset="-78"/>
              </a:rPr>
              <a:t>Time:</a:t>
            </a:r>
            <a:endParaRPr sz="1031" dirty="0">
              <a:latin typeface="Arial"/>
              <a:cs typeface="Arial"/>
            </a:endParaRPr>
          </a:p>
        </p:txBody>
      </p:sp>
      <p:sp>
        <p:nvSpPr>
          <p:cNvPr id="5" name="object 27">
            <a:extLst>
              <a:ext uri="{FF2B5EF4-FFF2-40B4-BE49-F238E27FC236}">
                <a16:creationId xmlns:a16="http://schemas.microsoft.com/office/drawing/2014/main" id="{E10C2ABC-B457-E666-E5ED-907FDCF14A4B}"/>
              </a:ext>
            </a:extLst>
          </p:cNvPr>
          <p:cNvSpPr txBox="1"/>
          <p:nvPr userDrawn="1"/>
        </p:nvSpPr>
        <p:spPr>
          <a:xfrm>
            <a:off x="795133" y="1638300"/>
            <a:ext cx="1145642" cy="168743"/>
          </a:xfrm>
          <a:prstGeom prst="rect">
            <a:avLst/>
          </a:prstGeom>
        </p:spPr>
        <p:txBody>
          <a:bodyPr vert="horz" wrap="square" lIns="0" tIns="10012" rIns="0" bIns="0" rtlCol="0">
            <a:spAutoFit/>
          </a:bodyPr>
          <a:lstStyle/>
          <a:p>
            <a:pPr marL="7702">
              <a:spcBef>
                <a:spcPts val="79"/>
              </a:spcBef>
              <a:tabLst>
                <a:tab pos="1137479" algn="l"/>
              </a:tabLst>
            </a:pPr>
            <a:r>
              <a:rPr lang="en-US" sz="1031" spc="40" dirty="0">
                <a:solidFill>
                  <a:srgbClr val="221F1F"/>
                </a:solidFill>
                <a:latin typeface="Cairo Light" pitchFamily="2" charset="-78"/>
                <a:cs typeface="Cairo Light" pitchFamily="2" charset="-78"/>
              </a:rPr>
              <a:t>Date:</a:t>
            </a:r>
            <a:endParaRPr sz="1031" dirty="0">
              <a:latin typeface="Arial"/>
              <a:cs typeface="Arial"/>
            </a:endParaRPr>
          </a:p>
        </p:txBody>
      </p:sp>
      <p:pic>
        <p:nvPicPr>
          <p:cNvPr id="6" name="object 11">
            <a:extLst>
              <a:ext uri="{FF2B5EF4-FFF2-40B4-BE49-F238E27FC236}">
                <a16:creationId xmlns:a16="http://schemas.microsoft.com/office/drawing/2014/main" id="{E45E895A-F7AD-5F3E-F976-17DC30764045}"/>
              </a:ext>
            </a:extLst>
          </p:cNvPr>
          <p:cNvPicPr/>
          <p:nvPr userDrawn="1"/>
        </p:nvPicPr>
        <p:blipFill>
          <a:blip r:embed="rId4" cstate="print"/>
          <a:stretch>
            <a:fillRect/>
          </a:stretch>
        </p:blipFill>
        <p:spPr>
          <a:xfrm>
            <a:off x="723551" y="4838700"/>
            <a:ext cx="2212240" cy="685800"/>
          </a:xfrm>
          <a:prstGeom prst="rect">
            <a:avLst/>
          </a:prstGeom>
        </p:spPr>
      </p:pic>
      <p:sp>
        <p:nvSpPr>
          <p:cNvPr id="7" name="Rectangle 6">
            <a:extLst>
              <a:ext uri="{FF2B5EF4-FFF2-40B4-BE49-F238E27FC236}">
                <a16:creationId xmlns:a16="http://schemas.microsoft.com/office/drawing/2014/main" id="{077B3471-A759-8DD9-0442-A90774546027}"/>
              </a:ext>
            </a:extLst>
          </p:cNvPr>
          <p:cNvSpPr/>
          <p:nvPr userDrawn="1"/>
        </p:nvSpPr>
        <p:spPr>
          <a:xfrm>
            <a:off x="774062" y="3317179"/>
            <a:ext cx="6570939" cy="1316140"/>
          </a:xfrm>
          <a:prstGeom prst="rect">
            <a:avLst/>
          </a:prstGeom>
          <a:noFill/>
          <a:ln>
            <a:solidFill>
              <a:schemeClr val="bg1">
                <a:lumMod val="65000"/>
              </a:schemeClr>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OM" sz="900"/>
          </a:p>
        </p:txBody>
      </p:sp>
      <p:sp>
        <p:nvSpPr>
          <p:cNvPr id="10" name="object 15">
            <a:extLst>
              <a:ext uri="{FF2B5EF4-FFF2-40B4-BE49-F238E27FC236}">
                <a16:creationId xmlns:a16="http://schemas.microsoft.com/office/drawing/2014/main" id="{D3361998-E92C-053F-8EF1-AE5052AA3141}"/>
              </a:ext>
            </a:extLst>
          </p:cNvPr>
          <p:cNvSpPr txBox="1"/>
          <p:nvPr userDrawn="1"/>
        </p:nvSpPr>
        <p:spPr>
          <a:xfrm>
            <a:off x="989108" y="3164579"/>
            <a:ext cx="2058693" cy="305297"/>
          </a:xfrm>
          <a:prstGeom prst="rect">
            <a:avLst/>
          </a:prstGeom>
          <a:solidFill>
            <a:schemeClr val="bg1"/>
          </a:solidFill>
          <a:effectLst>
            <a:outerShdw blurRad="165100" dist="190500" dir="8100000" algn="tr" rotWithShape="0">
              <a:prstClr val="black">
                <a:alpha val="40000"/>
              </a:prstClr>
            </a:outerShdw>
          </a:effectLst>
        </p:spPr>
        <p:txBody>
          <a:bodyPr vert="horz" wrap="square" lIns="0" tIns="61996" rIns="0" bIns="0" rtlCol="0">
            <a:spAutoFit/>
          </a:bodyPr>
          <a:lstStyle/>
          <a:p>
            <a:pPr marL="159802">
              <a:spcBef>
                <a:spcPts val="488"/>
              </a:spcBef>
            </a:pPr>
            <a:r>
              <a:rPr lang="en-US" sz="1577" dirty="0">
                <a:solidFill>
                  <a:schemeClr val="tx1">
                    <a:lumMod val="65000"/>
                    <a:lumOff val="35000"/>
                  </a:schemeClr>
                </a:solidFill>
                <a:latin typeface="Segoe UI" panose="020B0502040204020203" pitchFamily="34" charset="0"/>
                <a:cs typeface="Segoe UI" panose="020B0502040204020203" pitchFamily="34" charset="0"/>
              </a:rPr>
              <a:t>What Happened</a:t>
            </a:r>
            <a:endParaRPr sz="1577" dirty="0">
              <a:solidFill>
                <a:schemeClr val="tx1">
                  <a:lumMod val="65000"/>
                  <a:lumOff val="35000"/>
                </a:schemeClr>
              </a:solidFill>
              <a:latin typeface="Segoe UI" panose="020B0502040204020203" pitchFamily="34" charset="0"/>
              <a:cs typeface="Segoe UI" panose="020B0502040204020203" pitchFamily="34" charset="0"/>
            </a:endParaRPr>
          </a:p>
        </p:txBody>
      </p:sp>
      <p:sp>
        <p:nvSpPr>
          <p:cNvPr id="11" name="Rectangle 10">
            <a:extLst>
              <a:ext uri="{FF2B5EF4-FFF2-40B4-BE49-F238E27FC236}">
                <a16:creationId xmlns:a16="http://schemas.microsoft.com/office/drawing/2014/main" id="{F23EDB4A-26FF-03E7-71AF-E329F25DA36B}"/>
              </a:ext>
            </a:extLst>
          </p:cNvPr>
          <p:cNvSpPr/>
          <p:nvPr userDrawn="1"/>
        </p:nvSpPr>
        <p:spPr>
          <a:xfrm>
            <a:off x="774062" y="5153046"/>
            <a:ext cx="6570939" cy="1499573"/>
          </a:xfrm>
          <a:prstGeom prst="rect">
            <a:avLst/>
          </a:prstGeom>
          <a:noFill/>
          <a:ln>
            <a:solidFill>
              <a:schemeClr val="bg1">
                <a:lumMod val="65000"/>
              </a:schemeClr>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OM" sz="900"/>
          </a:p>
        </p:txBody>
      </p:sp>
      <p:sp>
        <p:nvSpPr>
          <p:cNvPr id="12" name="object 15">
            <a:extLst>
              <a:ext uri="{FF2B5EF4-FFF2-40B4-BE49-F238E27FC236}">
                <a16:creationId xmlns:a16="http://schemas.microsoft.com/office/drawing/2014/main" id="{F570A78D-567F-BB72-A3DE-DCD6B6CACBF1}"/>
              </a:ext>
            </a:extLst>
          </p:cNvPr>
          <p:cNvSpPr txBox="1"/>
          <p:nvPr userDrawn="1"/>
        </p:nvSpPr>
        <p:spPr>
          <a:xfrm>
            <a:off x="989108" y="4993379"/>
            <a:ext cx="1868182" cy="305297"/>
          </a:xfrm>
          <a:prstGeom prst="rect">
            <a:avLst/>
          </a:prstGeom>
          <a:solidFill>
            <a:schemeClr val="bg1"/>
          </a:solidFill>
        </p:spPr>
        <p:txBody>
          <a:bodyPr vert="horz" wrap="square" lIns="0" tIns="61996" rIns="0" bIns="0" rtlCol="0">
            <a:spAutoFit/>
          </a:bodyPr>
          <a:lstStyle/>
          <a:p>
            <a:pPr marL="134144" indent="0" algn="l">
              <a:spcBef>
                <a:spcPts val="488"/>
              </a:spcBef>
            </a:pPr>
            <a:r>
              <a:rPr lang="en-US" sz="1577" dirty="0">
                <a:solidFill>
                  <a:schemeClr val="tx1">
                    <a:lumMod val="65000"/>
                    <a:lumOff val="35000"/>
                  </a:schemeClr>
                </a:solidFill>
                <a:latin typeface="Segoe UI" panose="020B0502040204020203" pitchFamily="34" charset="0"/>
                <a:cs typeface="Segoe UI" panose="020B0502040204020203" pitchFamily="34" charset="0"/>
              </a:rPr>
              <a:t>Why It Happened</a:t>
            </a:r>
            <a:endParaRPr sz="1577" dirty="0">
              <a:solidFill>
                <a:schemeClr val="tx1">
                  <a:lumMod val="65000"/>
                  <a:lumOff val="35000"/>
                </a:schemeClr>
              </a:solidFill>
              <a:latin typeface="Segoe UI" panose="020B0502040204020203" pitchFamily="34" charset="0"/>
              <a:cs typeface="Segoe UI" panose="020B0502040204020203" pitchFamily="34" charset="0"/>
            </a:endParaRPr>
          </a:p>
        </p:txBody>
      </p:sp>
      <p:sp>
        <p:nvSpPr>
          <p:cNvPr id="13" name="Rectangle 12">
            <a:extLst>
              <a:ext uri="{FF2B5EF4-FFF2-40B4-BE49-F238E27FC236}">
                <a16:creationId xmlns:a16="http://schemas.microsoft.com/office/drawing/2014/main" id="{6AA79215-A4D0-934A-FCF0-E11AD2ABF055}"/>
              </a:ext>
            </a:extLst>
          </p:cNvPr>
          <p:cNvSpPr/>
          <p:nvPr userDrawn="1"/>
        </p:nvSpPr>
        <p:spPr>
          <a:xfrm>
            <a:off x="8115431" y="3276601"/>
            <a:ext cx="3306540" cy="3376018"/>
          </a:xfrm>
          <a:prstGeom prst="rect">
            <a:avLst/>
          </a:prstGeom>
          <a:solidFill>
            <a:srgbClr val="E5252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OM" sz="900" dirty="0"/>
          </a:p>
        </p:txBody>
      </p:sp>
      <p:sp>
        <p:nvSpPr>
          <p:cNvPr id="20" name="object 44">
            <a:extLst>
              <a:ext uri="{FF2B5EF4-FFF2-40B4-BE49-F238E27FC236}">
                <a16:creationId xmlns:a16="http://schemas.microsoft.com/office/drawing/2014/main" id="{4C411B24-F087-3538-D505-50E3C296A0A4}"/>
              </a:ext>
            </a:extLst>
          </p:cNvPr>
          <p:cNvSpPr txBox="1"/>
          <p:nvPr userDrawn="1"/>
        </p:nvSpPr>
        <p:spPr>
          <a:xfrm>
            <a:off x="5125565" y="2155878"/>
            <a:ext cx="1872207" cy="197128"/>
          </a:xfrm>
          <a:prstGeom prst="rect">
            <a:avLst/>
          </a:prstGeom>
        </p:spPr>
        <p:txBody>
          <a:bodyPr vert="horz" wrap="square" lIns="0" tIns="8087" rIns="0" bIns="0" rtlCol="0">
            <a:spAutoFit/>
          </a:bodyPr>
          <a:lstStyle/>
          <a:p>
            <a:pPr marL="7702" algn="ctr">
              <a:lnSpc>
                <a:spcPts val="1589"/>
              </a:lnSpc>
              <a:spcBef>
                <a:spcPts val="64"/>
              </a:spcBef>
              <a:tabLst>
                <a:tab pos="608016" algn="l"/>
              </a:tabLst>
            </a:pPr>
            <a:r>
              <a:rPr lang="en-US" sz="1200" b="0" i="0" dirty="0">
                <a:solidFill>
                  <a:schemeClr val="tx1">
                    <a:lumMod val="50000"/>
                    <a:lumOff val="50000"/>
                  </a:schemeClr>
                </a:solidFill>
                <a:latin typeface="Cairo Light" pitchFamily="2" charset="-78"/>
                <a:cs typeface="Cairo Light" pitchFamily="2" charset="-78"/>
              </a:rPr>
              <a:t>RAM Potential</a:t>
            </a:r>
            <a:endParaRPr sz="1200" b="0" i="0" dirty="0">
              <a:solidFill>
                <a:schemeClr val="tx1">
                  <a:lumMod val="50000"/>
                  <a:lumOff val="50000"/>
                </a:schemeClr>
              </a:solidFill>
              <a:latin typeface="Cairo Light" pitchFamily="2" charset="-78"/>
              <a:cs typeface="Cairo Light" pitchFamily="2" charset="-78"/>
            </a:endParaRPr>
          </a:p>
        </p:txBody>
      </p:sp>
      <p:sp>
        <p:nvSpPr>
          <p:cNvPr id="24" name="object 44">
            <a:extLst>
              <a:ext uri="{FF2B5EF4-FFF2-40B4-BE49-F238E27FC236}">
                <a16:creationId xmlns:a16="http://schemas.microsoft.com/office/drawing/2014/main" id="{BDDA98A6-1B06-707C-E5CD-341D0DAE7189}"/>
              </a:ext>
            </a:extLst>
          </p:cNvPr>
          <p:cNvSpPr txBox="1"/>
          <p:nvPr userDrawn="1"/>
        </p:nvSpPr>
        <p:spPr>
          <a:xfrm>
            <a:off x="1393886" y="2155878"/>
            <a:ext cx="1006775" cy="197128"/>
          </a:xfrm>
          <a:prstGeom prst="rect">
            <a:avLst/>
          </a:prstGeom>
        </p:spPr>
        <p:txBody>
          <a:bodyPr vert="horz" wrap="square" lIns="0" tIns="8087" rIns="0" bIns="0" rtlCol="0">
            <a:spAutoFit/>
          </a:bodyPr>
          <a:lstStyle/>
          <a:p>
            <a:pPr marL="7702">
              <a:lnSpc>
                <a:spcPts val="1589"/>
              </a:lnSpc>
              <a:spcBef>
                <a:spcPts val="64"/>
              </a:spcBef>
              <a:tabLst>
                <a:tab pos="608016" algn="l"/>
              </a:tabLst>
            </a:pPr>
            <a:r>
              <a:rPr lang="en-US" sz="1200" b="0" i="0" spc="-6" dirty="0">
                <a:solidFill>
                  <a:schemeClr val="tx1">
                    <a:lumMod val="50000"/>
                    <a:lumOff val="50000"/>
                  </a:schemeClr>
                </a:solidFill>
                <a:latin typeface="Cairo Light" pitchFamily="2" charset="-78"/>
                <a:cs typeface="Cairo Light" pitchFamily="2" charset="-78"/>
              </a:rPr>
              <a:t>Incident Title</a:t>
            </a:r>
            <a:endParaRPr lang="en-US" sz="1200" b="0" i="0" dirty="0">
              <a:solidFill>
                <a:schemeClr val="tx1">
                  <a:lumMod val="50000"/>
                  <a:lumOff val="50000"/>
                </a:schemeClr>
              </a:solidFill>
              <a:latin typeface="Cairo Light" pitchFamily="2" charset="-78"/>
              <a:cs typeface="Cairo Light" pitchFamily="2" charset="-78"/>
            </a:endParaRPr>
          </a:p>
        </p:txBody>
      </p:sp>
      <p:sp>
        <p:nvSpPr>
          <p:cNvPr id="25" name="object 44">
            <a:extLst>
              <a:ext uri="{FF2B5EF4-FFF2-40B4-BE49-F238E27FC236}">
                <a16:creationId xmlns:a16="http://schemas.microsoft.com/office/drawing/2014/main" id="{FE54C604-6907-C45F-2C3F-693CE573328D}"/>
              </a:ext>
            </a:extLst>
          </p:cNvPr>
          <p:cNvSpPr txBox="1"/>
          <p:nvPr userDrawn="1"/>
        </p:nvSpPr>
        <p:spPr>
          <a:xfrm>
            <a:off x="7751053" y="2170537"/>
            <a:ext cx="1006775" cy="197128"/>
          </a:xfrm>
          <a:prstGeom prst="rect">
            <a:avLst/>
          </a:prstGeom>
        </p:spPr>
        <p:txBody>
          <a:bodyPr vert="horz" wrap="square" lIns="0" tIns="8087" rIns="0" bIns="0" rtlCol="0">
            <a:spAutoFit/>
          </a:bodyPr>
          <a:lstStyle/>
          <a:p>
            <a:pPr marL="7702">
              <a:lnSpc>
                <a:spcPts val="1589"/>
              </a:lnSpc>
              <a:spcBef>
                <a:spcPts val="64"/>
              </a:spcBef>
              <a:tabLst>
                <a:tab pos="608016" algn="l"/>
              </a:tabLst>
            </a:pPr>
            <a:r>
              <a:rPr lang="en-US" sz="1200" b="0" i="0" spc="-6" dirty="0">
                <a:solidFill>
                  <a:schemeClr val="tx1">
                    <a:lumMod val="50000"/>
                    <a:lumOff val="50000"/>
                  </a:schemeClr>
                </a:solidFill>
                <a:latin typeface="Cairo Light" pitchFamily="2" charset="-78"/>
                <a:cs typeface="Cairo Light" pitchFamily="2" charset="-78"/>
              </a:rPr>
              <a:t>Risk Category</a:t>
            </a:r>
            <a:endParaRPr lang="en-US" sz="1200" b="0" i="0" dirty="0">
              <a:solidFill>
                <a:schemeClr val="tx1">
                  <a:lumMod val="50000"/>
                  <a:lumOff val="50000"/>
                </a:schemeClr>
              </a:solidFill>
              <a:latin typeface="Cairo Light" pitchFamily="2" charset="-78"/>
              <a:cs typeface="Cairo Light" pitchFamily="2" charset="-78"/>
            </a:endParaRPr>
          </a:p>
        </p:txBody>
      </p:sp>
      <p:sp>
        <p:nvSpPr>
          <p:cNvPr id="26" name="object 44">
            <a:extLst>
              <a:ext uri="{FF2B5EF4-FFF2-40B4-BE49-F238E27FC236}">
                <a16:creationId xmlns:a16="http://schemas.microsoft.com/office/drawing/2014/main" id="{4B6667FE-AC29-51E4-2053-DD8F53772CFD}"/>
              </a:ext>
            </a:extLst>
          </p:cNvPr>
          <p:cNvSpPr txBox="1"/>
          <p:nvPr userDrawn="1"/>
        </p:nvSpPr>
        <p:spPr>
          <a:xfrm>
            <a:off x="3512441" y="2178962"/>
            <a:ext cx="1006775" cy="197128"/>
          </a:xfrm>
          <a:prstGeom prst="rect">
            <a:avLst/>
          </a:prstGeom>
        </p:spPr>
        <p:txBody>
          <a:bodyPr vert="horz" wrap="square" lIns="0" tIns="8087" rIns="0" bIns="0" rtlCol="0">
            <a:spAutoFit/>
          </a:bodyPr>
          <a:lstStyle/>
          <a:p>
            <a:pPr marL="7702" algn="ctr">
              <a:lnSpc>
                <a:spcPts val="1589"/>
              </a:lnSpc>
              <a:spcBef>
                <a:spcPts val="64"/>
              </a:spcBef>
              <a:tabLst>
                <a:tab pos="608016" algn="l"/>
              </a:tabLst>
            </a:pPr>
            <a:r>
              <a:rPr lang="en-US" sz="1200" b="0" i="0" spc="-6" dirty="0">
                <a:solidFill>
                  <a:schemeClr val="tx1">
                    <a:lumMod val="50000"/>
                    <a:lumOff val="50000"/>
                  </a:schemeClr>
                </a:solidFill>
                <a:latin typeface="Cairo Light" pitchFamily="2" charset="-78"/>
                <a:cs typeface="Cairo Light" pitchFamily="2" charset="-78"/>
              </a:rPr>
              <a:t>IFADAH #</a:t>
            </a:r>
            <a:endParaRPr lang="en-US" sz="1200" b="0" i="0" dirty="0">
              <a:solidFill>
                <a:schemeClr val="tx1">
                  <a:lumMod val="50000"/>
                  <a:lumOff val="50000"/>
                </a:schemeClr>
              </a:solidFill>
              <a:latin typeface="Cairo Light" pitchFamily="2" charset="-78"/>
              <a:cs typeface="Cairo Light" pitchFamily="2" charset="-78"/>
            </a:endParaRPr>
          </a:p>
        </p:txBody>
      </p:sp>
      <p:sp>
        <p:nvSpPr>
          <p:cNvPr id="27" name="object 44">
            <a:extLst>
              <a:ext uri="{FF2B5EF4-FFF2-40B4-BE49-F238E27FC236}">
                <a16:creationId xmlns:a16="http://schemas.microsoft.com/office/drawing/2014/main" id="{1B650CBE-CB7F-B058-8C67-64C1C831A05A}"/>
              </a:ext>
            </a:extLst>
          </p:cNvPr>
          <p:cNvSpPr txBox="1"/>
          <p:nvPr userDrawn="1"/>
        </p:nvSpPr>
        <p:spPr>
          <a:xfrm>
            <a:off x="9511109" y="2170537"/>
            <a:ext cx="1556118" cy="197128"/>
          </a:xfrm>
          <a:prstGeom prst="rect">
            <a:avLst/>
          </a:prstGeom>
        </p:spPr>
        <p:txBody>
          <a:bodyPr vert="horz" wrap="square" lIns="0" tIns="8087" rIns="0" bIns="0" rtlCol="0">
            <a:spAutoFit/>
          </a:bodyPr>
          <a:lstStyle/>
          <a:p>
            <a:pPr marL="7702" algn="ctr">
              <a:lnSpc>
                <a:spcPts val="1589"/>
              </a:lnSpc>
              <a:spcBef>
                <a:spcPts val="64"/>
              </a:spcBef>
              <a:tabLst>
                <a:tab pos="608016" algn="l"/>
              </a:tabLst>
            </a:pPr>
            <a:r>
              <a:rPr lang="en-GB" sz="1200" b="0" i="0" dirty="0">
                <a:solidFill>
                  <a:schemeClr val="tx1">
                    <a:lumMod val="50000"/>
                    <a:lumOff val="50000"/>
                  </a:schemeClr>
                </a:solidFill>
                <a:latin typeface="Cairo Light" pitchFamily="2" charset="-78"/>
                <a:cs typeface="Cairo Light" pitchFamily="2" charset="-78"/>
              </a:rPr>
              <a:t>Cluster</a:t>
            </a:r>
            <a:endParaRPr lang="en-US" sz="1200" b="0" i="0" dirty="0">
              <a:solidFill>
                <a:schemeClr val="tx1">
                  <a:lumMod val="50000"/>
                  <a:lumOff val="50000"/>
                </a:schemeClr>
              </a:solidFill>
              <a:latin typeface="Cairo Light" pitchFamily="2" charset="-78"/>
              <a:cs typeface="Cairo Light" pitchFamily="2" charset="-78"/>
            </a:endParaRPr>
          </a:p>
        </p:txBody>
      </p:sp>
      <p:sp>
        <p:nvSpPr>
          <p:cNvPr id="8" name="object 30">
            <a:extLst>
              <a:ext uri="{FF2B5EF4-FFF2-40B4-BE49-F238E27FC236}">
                <a16:creationId xmlns:a16="http://schemas.microsoft.com/office/drawing/2014/main" id="{F854C380-65A9-890E-EC10-A422F7C2627B}"/>
              </a:ext>
            </a:extLst>
          </p:cNvPr>
          <p:cNvSpPr txBox="1"/>
          <p:nvPr userDrawn="1"/>
        </p:nvSpPr>
        <p:spPr>
          <a:xfrm>
            <a:off x="7751053" y="1638300"/>
            <a:ext cx="2298600" cy="168743"/>
          </a:xfrm>
          <a:prstGeom prst="rect">
            <a:avLst/>
          </a:prstGeom>
        </p:spPr>
        <p:txBody>
          <a:bodyPr vert="horz" wrap="square" lIns="0" tIns="10012" rIns="0" bIns="0" rtlCol="0">
            <a:spAutoFit/>
          </a:bodyPr>
          <a:lstStyle/>
          <a:p>
            <a:pPr marL="7702">
              <a:spcBef>
                <a:spcPts val="79"/>
              </a:spcBef>
              <a:tabLst>
                <a:tab pos="2290360" algn="l"/>
              </a:tabLst>
            </a:pPr>
            <a:r>
              <a:rPr lang="en-US" sz="1031" dirty="0">
                <a:solidFill>
                  <a:srgbClr val="221F1F"/>
                </a:solidFill>
                <a:latin typeface="Cairo Light" pitchFamily="2" charset="-78"/>
                <a:cs typeface="Cairo Light" pitchFamily="2" charset="-78"/>
              </a:rPr>
              <a:t>Target Audience:</a:t>
            </a:r>
            <a:endParaRPr sz="1031" dirty="0">
              <a:latin typeface="Arial"/>
              <a:cs typeface="Arial"/>
            </a:endParaRPr>
          </a:p>
        </p:txBody>
      </p:sp>
    </p:spTree>
    <p:extLst>
      <p:ext uri="{BB962C8B-B14F-4D97-AF65-F5344CB8AC3E}">
        <p14:creationId xmlns:p14="http://schemas.microsoft.com/office/powerpoint/2010/main" val="2626106205"/>
      </p:ext>
    </p:extLst>
  </p:cSld>
  <p:clrMap bg1="lt1" tx1="dk1" bg2="lt2" tx2="dk2" accent1="accent1" accent2="accent2" accent3="accent3" accent4="accent4" accent5="accent5" accent6="accent6" hlink="hlink" folHlink="folHlink"/>
  <p:sldLayoutIdLst>
    <p:sldLayoutId id="2147483698" r:id="rId1"/>
  </p:sldLayoutIdLst>
  <p:txStyles>
    <p:titleStyle>
      <a:lvl1pPr algn="l" defTabSz="457200" rtl="0" eaLnBrk="1" latinLnBrk="0" hangingPunct="1">
        <a:lnSpc>
          <a:spcPct val="90000"/>
        </a:lnSpc>
        <a:spcBef>
          <a:spcPct val="0"/>
        </a:spcBef>
        <a:buNone/>
        <a:defRPr sz="2200" kern="1200">
          <a:solidFill>
            <a:schemeClr val="tx1"/>
          </a:solidFill>
          <a:latin typeface="+mj-lt"/>
          <a:ea typeface="+mj-ea"/>
          <a:cs typeface="+mj-cs"/>
        </a:defRPr>
      </a:lvl1pPr>
    </p:titleStyle>
    <p:bodyStyle>
      <a:lvl1pPr marL="114300" indent="-114300" algn="l" defTabSz="4572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1pPr>
      <a:lvl2pPr marL="342900" indent="-114300" algn="l" defTabSz="457200" rtl="0" eaLnBrk="1" latinLnBrk="0" hangingPunct="1">
        <a:lnSpc>
          <a:spcPct val="90000"/>
        </a:lnSpc>
        <a:spcBef>
          <a:spcPts val="250"/>
        </a:spcBef>
        <a:buFont typeface="Arial" panose="020B0604020202020204" pitchFamily="34" charset="0"/>
        <a:buChar char="•"/>
        <a:defRPr sz="1200" kern="1200">
          <a:solidFill>
            <a:schemeClr val="tx1"/>
          </a:solidFill>
          <a:latin typeface="+mn-lt"/>
          <a:ea typeface="+mn-ea"/>
          <a:cs typeface="+mn-cs"/>
        </a:defRPr>
      </a:lvl2pPr>
      <a:lvl3pPr marL="571500" indent="-114300" algn="l" defTabSz="457200" rtl="0" eaLnBrk="1" latinLnBrk="0" hangingPunct="1">
        <a:lnSpc>
          <a:spcPct val="90000"/>
        </a:lnSpc>
        <a:spcBef>
          <a:spcPts val="250"/>
        </a:spcBef>
        <a:buFont typeface="Arial" panose="020B0604020202020204" pitchFamily="34" charset="0"/>
        <a:buChar char="•"/>
        <a:defRPr sz="1000" kern="1200">
          <a:solidFill>
            <a:schemeClr val="tx1"/>
          </a:solidFill>
          <a:latin typeface="+mn-lt"/>
          <a:ea typeface="+mn-ea"/>
          <a:cs typeface="+mn-cs"/>
        </a:defRPr>
      </a:lvl3pPr>
      <a:lvl4pPr marL="800100" indent="-114300" algn="l" defTabSz="457200"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4pPr>
      <a:lvl5pPr marL="1028700" indent="-114300" algn="l" defTabSz="457200"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5pPr>
      <a:lvl6pPr marL="1257300" indent="-114300" algn="l" defTabSz="457200"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6pPr>
      <a:lvl7pPr marL="1485900" indent="-114300" algn="l" defTabSz="457200"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7pPr>
      <a:lvl8pPr marL="1714500" indent="-114300" algn="l" defTabSz="457200"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8pPr>
      <a:lvl9pPr marL="1943100" indent="-114300" algn="l" defTabSz="457200"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9pPr>
    </p:bodyStyle>
    <p:otherStyle>
      <a:defPPr>
        <a:defRPr lang="en-OM"/>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9" name="Picture 18" descr="A white background with green and black text&#10;&#10;AI-generated content may be incorrect.">
            <a:extLst>
              <a:ext uri="{FF2B5EF4-FFF2-40B4-BE49-F238E27FC236}">
                <a16:creationId xmlns:a16="http://schemas.microsoft.com/office/drawing/2014/main" id="{EB23A2BD-10FB-C40F-7BEC-CE0DB19E3D8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223"/>
            <a:ext cx="12192400" cy="6857777"/>
          </a:xfrm>
          <a:prstGeom prst="rect">
            <a:avLst/>
          </a:prstGeom>
        </p:spPr>
      </p:pic>
      <p:pic>
        <p:nvPicPr>
          <p:cNvPr id="11" name="object 11">
            <a:extLst>
              <a:ext uri="{FF2B5EF4-FFF2-40B4-BE49-F238E27FC236}">
                <a16:creationId xmlns:a16="http://schemas.microsoft.com/office/drawing/2014/main" id="{E5CD5E0A-6948-1604-52BB-898C0F748298}"/>
              </a:ext>
            </a:extLst>
          </p:cNvPr>
          <p:cNvPicPr/>
          <p:nvPr userDrawn="1"/>
        </p:nvPicPr>
        <p:blipFill>
          <a:blip r:embed="rId4" cstate="print"/>
          <a:stretch>
            <a:fillRect/>
          </a:stretch>
        </p:blipFill>
        <p:spPr>
          <a:xfrm>
            <a:off x="723551" y="4100482"/>
            <a:ext cx="2212240" cy="685800"/>
          </a:xfrm>
          <a:prstGeom prst="rect">
            <a:avLst/>
          </a:prstGeom>
        </p:spPr>
      </p:pic>
      <p:sp>
        <p:nvSpPr>
          <p:cNvPr id="12" name="Rectangle 11">
            <a:extLst>
              <a:ext uri="{FF2B5EF4-FFF2-40B4-BE49-F238E27FC236}">
                <a16:creationId xmlns:a16="http://schemas.microsoft.com/office/drawing/2014/main" id="{F96E1C0A-9EDC-E70C-182D-98C698F23232}"/>
              </a:ext>
            </a:extLst>
          </p:cNvPr>
          <p:cNvSpPr/>
          <p:nvPr userDrawn="1"/>
        </p:nvSpPr>
        <p:spPr>
          <a:xfrm>
            <a:off x="774062" y="2021779"/>
            <a:ext cx="6359079" cy="2007460"/>
          </a:xfrm>
          <a:prstGeom prst="rect">
            <a:avLst/>
          </a:prstGeom>
          <a:noFill/>
          <a:ln>
            <a:solidFill>
              <a:schemeClr val="bg1">
                <a:lumMod val="65000"/>
              </a:schemeClr>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OM" sz="900" dirty="0"/>
          </a:p>
          <a:p>
            <a:pPr algn="ctr" rtl="0"/>
            <a:endParaRPr lang="en-OM" sz="900" dirty="0"/>
          </a:p>
          <a:p>
            <a:pPr algn="ctr" rtl="0"/>
            <a:endParaRPr lang="en-OM" sz="900" dirty="0"/>
          </a:p>
          <a:p>
            <a:pPr algn="ctr" rtl="0"/>
            <a:endParaRPr lang="en-OM" sz="900" dirty="0"/>
          </a:p>
          <a:p>
            <a:pPr algn="ctr" rtl="0"/>
            <a:endParaRPr lang="en-OM" sz="900" dirty="0"/>
          </a:p>
          <a:p>
            <a:pPr algn="ctr" rtl="0"/>
            <a:endParaRPr lang="en-OM" sz="900" dirty="0"/>
          </a:p>
          <a:p>
            <a:pPr algn="ctr" rtl="0"/>
            <a:endParaRPr lang="en-OM" sz="900" dirty="0"/>
          </a:p>
        </p:txBody>
      </p:sp>
      <p:pic>
        <p:nvPicPr>
          <p:cNvPr id="13" name="object 11">
            <a:extLst>
              <a:ext uri="{FF2B5EF4-FFF2-40B4-BE49-F238E27FC236}">
                <a16:creationId xmlns:a16="http://schemas.microsoft.com/office/drawing/2014/main" id="{64D87CDE-43A9-265F-AB63-0C6DD73EAA20}"/>
              </a:ext>
            </a:extLst>
          </p:cNvPr>
          <p:cNvPicPr/>
          <p:nvPr userDrawn="1"/>
        </p:nvPicPr>
        <p:blipFill>
          <a:blip r:embed="rId4" cstate="print"/>
          <a:stretch>
            <a:fillRect/>
          </a:stretch>
        </p:blipFill>
        <p:spPr>
          <a:xfrm>
            <a:off x="723550" y="1714500"/>
            <a:ext cx="2705276" cy="685800"/>
          </a:xfrm>
          <a:prstGeom prst="rect">
            <a:avLst/>
          </a:prstGeom>
        </p:spPr>
      </p:pic>
      <p:sp>
        <p:nvSpPr>
          <p:cNvPr id="14" name="object 15">
            <a:extLst>
              <a:ext uri="{FF2B5EF4-FFF2-40B4-BE49-F238E27FC236}">
                <a16:creationId xmlns:a16="http://schemas.microsoft.com/office/drawing/2014/main" id="{2DE76CF7-D6CF-FFA9-D85C-2ADF512240F4}"/>
              </a:ext>
            </a:extLst>
          </p:cNvPr>
          <p:cNvSpPr txBox="1"/>
          <p:nvPr userDrawn="1"/>
        </p:nvSpPr>
        <p:spPr>
          <a:xfrm>
            <a:off x="989108" y="1869179"/>
            <a:ext cx="2325411" cy="305297"/>
          </a:xfrm>
          <a:prstGeom prst="rect">
            <a:avLst/>
          </a:prstGeom>
          <a:solidFill>
            <a:schemeClr val="bg1"/>
          </a:solidFill>
        </p:spPr>
        <p:txBody>
          <a:bodyPr vert="horz" wrap="square" lIns="0" tIns="61996" rIns="0" bIns="0" rtlCol="0">
            <a:spAutoFit/>
          </a:bodyPr>
          <a:lstStyle/>
          <a:p>
            <a:pPr marL="159802">
              <a:spcBef>
                <a:spcPts val="488"/>
              </a:spcBef>
            </a:pPr>
            <a:r>
              <a:rPr lang="en-US" sz="1577" dirty="0">
                <a:solidFill>
                  <a:schemeClr val="tx1">
                    <a:lumMod val="65000"/>
                    <a:lumOff val="35000"/>
                  </a:schemeClr>
                </a:solidFill>
                <a:latin typeface="Segoe UI" panose="020B0502040204020203" pitchFamily="34" charset="0"/>
                <a:cs typeface="Segoe UI" panose="020B0502040204020203" pitchFamily="34" charset="0"/>
              </a:rPr>
              <a:t>Engagement Questions</a:t>
            </a:r>
            <a:endParaRPr sz="1577" dirty="0">
              <a:solidFill>
                <a:schemeClr val="tx1">
                  <a:lumMod val="65000"/>
                  <a:lumOff val="35000"/>
                </a:schemeClr>
              </a:solidFill>
              <a:latin typeface="Segoe UI" panose="020B0502040204020203" pitchFamily="34" charset="0"/>
              <a:cs typeface="Segoe UI" panose="020B0502040204020203" pitchFamily="34" charset="0"/>
            </a:endParaRPr>
          </a:p>
        </p:txBody>
      </p:sp>
      <p:sp>
        <p:nvSpPr>
          <p:cNvPr id="15" name="Rectangle 14">
            <a:extLst>
              <a:ext uri="{FF2B5EF4-FFF2-40B4-BE49-F238E27FC236}">
                <a16:creationId xmlns:a16="http://schemas.microsoft.com/office/drawing/2014/main" id="{87EC35BB-1A6C-3B18-8661-852EA9E51C2A}"/>
              </a:ext>
            </a:extLst>
          </p:cNvPr>
          <p:cNvSpPr/>
          <p:nvPr userDrawn="1"/>
        </p:nvSpPr>
        <p:spPr>
          <a:xfrm>
            <a:off x="774062" y="4414827"/>
            <a:ext cx="6359079" cy="1833573"/>
          </a:xfrm>
          <a:prstGeom prst="rect">
            <a:avLst/>
          </a:prstGeom>
          <a:noFill/>
          <a:ln>
            <a:solidFill>
              <a:schemeClr val="bg1">
                <a:lumMod val="65000"/>
              </a:schemeClr>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OM" sz="900"/>
          </a:p>
        </p:txBody>
      </p:sp>
      <p:sp>
        <p:nvSpPr>
          <p:cNvPr id="16" name="object 15">
            <a:extLst>
              <a:ext uri="{FF2B5EF4-FFF2-40B4-BE49-F238E27FC236}">
                <a16:creationId xmlns:a16="http://schemas.microsoft.com/office/drawing/2014/main" id="{398740BC-0F72-43E2-50BC-07E0B922FEE2}"/>
              </a:ext>
            </a:extLst>
          </p:cNvPr>
          <p:cNvSpPr txBox="1"/>
          <p:nvPr userDrawn="1"/>
        </p:nvSpPr>
        <p:spPr>
          <a:xfrm>
            <a:off x="989108" y="4255161"/>
            <a:ext cx="1868182" cy="305297"/>
          </a:xfrm>
          <a:prstGeom prst="rect">
            <a:avLst/>
          </a:prstGeom>
          <a:solidFill>
            <a:schemeClr val="bg1"/>
          </a:solidFill>
        </p:spPr>
        <p:txBody>
          <a:bodyPr vert="horz" wrap="square" lIns="0" tIns="61996" rIns="0" bIns="0" rtlCol="0">
            <a:spAutoFit/>
          </a:bodyPr>
          <a:lstStyle/>
          <a:p>
            <a:pPr marL="159802">
              <a:spcBef>
                <a:spcPts val="488"/>
              </a:spcBef>
            </a:pPr>
            <a:r>
              <a:rPr lang="en-US" sz="1577" dirty="0">
                <a:solidFill>
                  <a:schemeClr val="tx1">
                    <a:lumMod val="65000"/>
                    <a:lumOff val="35000"/>
                  </a:schemeClr>
                </a:solidFill>
                <a:latin typeface="Segoe UI" panose="020B0502040204020203" pitchFamily="34" charset="0"/>
                <a:cs typeface="Segoe UI" panose="020B0502040204020203" pitchFamily="34" charset="0"/>
              </a:rPr>
              <a:t>Insights</a:t>
            </a:r>
            <a:endParaRPr sz="1577" dirty="0">
              <a:solidFill>
                <a:schemeClr val="tx1">
                  <a:lumMod val="65000"/>
                  <a:lumOff val="35000"/>
                </a:schemeClr>
              </a:solidFill>
              <a:latin typeface="Segoe UI" panose="020B0502040204020203" pitchFamily="34" charset="0"/>
              <a:cs typeface="Segoe UI" panose="020B0502040204020203" pitchFamily="34" charset="0"/>
            </a:endParaRPr>
          </a:p>
        </p:txBody>
      </p:sp>
      <p:sp>
        <p:nvSpPr>
          <p:cNvPr id="17" name="Rectangle 16">
            <a:extLst>
              <a:ext uri="{FF2B5EF4-FFF2-40B4-BE49-F238E27FC236}">
                <a16:creationId xmlns:a16="http://schemas.microsoft.com/office/drawing/2014/main" id="{BE86651B-6E1F-24F3-5A24-5D16CC967961}"/>
              </a:ext>
            </a:extLst>
          </p:cNvPr>
          <p:cNvSpPr/>
          <p:nvPr userDrawn="1"/>
        </p:nvSpPr>
        <p:spPr>
          <a:xfrm>
            <a:off x="7772509" y="2400300"/>
            <a:ext cx="3695941" cy="3505200"/>
          </a:xfrm>
          <a:prstGeom prst="rect">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OM" sz="900" dirty="0"/>
          </a:p>
        </p:txBody>
      </p:sp>
      <p:sp>
        <p:nvSpPr>
          <p:cNvPr id="2" name="object 10">
            <a:extLst>
              <a:ext uri="{FF2B5EF4-FFF2-40B4-BE49-F238E27FC236}">
                <a16:creationId xmlns:a16="http://schemas.microsoft.com/office/drawing/2014/main" id="{5F038F73-6C5C-E1BD-01AD-42B20BA0E063}"/>
              </a:ext>
            </a:extLst>
          </p:cNvPr>
          <p:cNvSpPr txBox="1"/>
          <p:nvPr userDrawn="1"/>
        </p:nvSpPr>
        <p:spPr>
          <a:xfrm>
            <a:off x="8141542" y="2463534"/>
            <a:ext cx="2957874" cy="228623"/>
          </a:xfrm>
          <a:prstGeom prst="rect">
            <a:avLst/>
          </a:prstGeom>
        </p:spPr>
        <p:txBody>
          <a:bodyPr vert="horz" wrap="square" lIns="0" tIns="9242" rIns="0" bIns="0" rtlCol="0">
            <a:spAutoFit/>
          </a:bodyPr>
          <a:lstStyle/>
          <a:p>
            <a:pPr marL="7702" algn="ctr">
              <a:spcBef>
                <a:spcPts val="73"/>
              </a:spcBef>
            </a:pPr>
            <a:r>
              <a:rPr lang="en-GB" sz="1425" dirty="0">
                <a:solidFill>
                  <a:srgbClr val="FFFFFF"/>
                </a:solidFill>
                <a:latin typeface="Segoe UI" panose="020B0502040204020203" pitchFamily="34" charset="0"/>
                <a:cs typeface="Segoe UI" panose="020B0502040204020203" pitchFamily="34" charset="0"/>
              </a:rPr>
              <a:t>What Good Looks Like</a:t>
            </a:r>
            <a:endParaRPr sz="1425"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000570986"/>
      </p:ext>
    </p:extLst>
  </p:cSld>
  <p:clrMap bg1="lt1" tx1="dk1" bg2="lt2" tx2="dk2" accent1="accent1" accent2="accent2" accent3="accent3" accent4="accent4" accent5="accent5" accent6="accent6" hlink="hlink" folHlink="folHlink"/>
  <p:sldLayoutIdLst>
    <p:sldLayoutId id="2147483700" r:id="rId1"/>
  </p:sldLayoutIdLst>
  <p:txStyles>
    <p:titleStyle>
      <a:lvl1pPr algn="l" defTabSz="457200" rtl="0" eaLnBrk="1" latinLnBrk="0" hangingPunct="1">
        <a:lnSpc>
          <a:spcPct val="90000"/>
        </a:lnSpc>
        <a:spcBef>
          <a:spcPct val="0"/>
        </a:spcBef>
        <a:buNone/>
        <a:defRPr sz="2200" kern="1200">
          <a:solidFill>
            <a:schemeClr val="tx1"/>
          </a:solidFill>
          <a:latin typeface="+mj-lt"/>
          <a:ea typeface="+mj-ea"/>
          <a:cs typeface="+mj-cs"/>
        </a:defRPr>
      </a:lvl1pPr>
    </p:titleStyle>
    <p:bodyStyle>
      <a:lvl1pPr marL="114300" indent="-114300" algn="l" defTabSz="4572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1pPr>
      <a:lvl2pPr marL="342900" indent="-114300" algn="l" defTabSz="457200" rtl="0" eaLnBrk="1" latinLnBrk="0" hangingPunct="1">
        <a:lnSpc>
          <a:spcPct val="90000"/>
        </a:lnSpc>
        <a:spcBef>
          <a:spcPts val="250"/>
        </a:spcBef>
        <a:buFont typeface="Arial" panose="020B0604020202020204" pitchFamily="34" charset="0"/>
        <a:buChar char="•"/>
        <a:defRPr sz="1200" kern="1200">
          <a:solidFill>
            <a:schemeClr val="tx1"/>
          </a:solidFill>
          <a:latin typeface="+mn-lt"/>
          <a:ea typeface="+mn-ea"/>
          <a:cs typeface="+mn-cs"/>
        </a:defRPr>
      </a:lvl2pPr>
      <a:lvl3pPr marL="571500" indent="-114300" algn="l" defTabSz="457200" rtl="0" eaLnBrk="1" latinLnBrk="0" hangingPunct="1">
        <a:lnSpc>
          <a:spcPct val="90000"/>
        </a:lnSpc>
        <a:spcBef>
          <a:spcPts val="250"/>
        </a:spcBef>
        <a:buFont typeface="Arial" panose="020B0604020202020204" pitchFamily="34" charset="0"/>
        <a:buChar char="•"/>
        <a:defRPr sz="1000" kern="1200">
          <a:solidFill>
            <a:schemeClr val="tx1"/>
          </a:solidFill>
          <a:latin typeface="+mn-lt"/>
          <a:ea typeface="+mn-ea"/>
          <a:cs typeface="+mn-cs"/>
        </a:defRPr>
      </a:lvl3pPr>
      <a:lvl4pPr marL="800100" indent="-114300" algn="l" defTabSz="457200"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4pPr>
      <a:lvl5pPr marL="1028700" indent="-114300" algn="l" defTabSz="457200"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5pPr>
      <a:lvl6pPr marL="1257300" indent="-114300" algn="l" defTabSz="457200"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6pPr>
      <a:lvl7pPr marL="1485900" indent="-114300" algn="l" defTabSz="457200"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7pPr>
      <a:lvl8pPr marL="1714500" indent="-114300" algn="l" defTabSz="457200"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8pPr>
      <a:lvl9pPr marL="1943100" indent="-114300" algn="l" defTabSz="457200"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9pPr>
    </p:bodyStyle>
    <p:otherStyle>
      <a:defPPr>
        <a:defRPr lang="en-OM"/>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CCC2132-A033-B13F-C36E-D3617E28B31A}"/>
              </a:ext>
            </a:extLst>
          </p:cNvPr>
          <p:cNvSpPr>
            <a:spLocks noGrp="1"/>
          </p:cNvSpPr>
          <p:nvPr>
            <p:ph type="sldNum" sz="quarter" idx="10"/>
          </p:nvPr>
        </p:nvSpPr>
        <p:spPr/>
        <p:txBody>
          <a:bodyPr/>
          <a:lstStyle/>
          <a:p>
            <a:fld id="{F4258245-48BB-4907-851C-CFC557F37E26}" type="slidenum">
              <a:rPr lang="en-US" smtClean="0"/>
              <a:pPr/>
              <a:t>1</a:t>
            </a:fld>
            <a:endParaRPr lang="en-US"/>
          </a:p>
        </p:txBody>
      </p:sp>
      <p:sp>
        <p:nvSpPr>
          <p:cNvPr id="3" name="Text Placeholder 2">
            <a:extLst>
              <a:ext uri="{FF2B5EF4-FFF2-40B4-BE49-F238E27FC236}">
                <a16:creationId xmlns:a16="http://schemas.microsoft.com/office/drawing/2014/main" id="{0D46F2EE-8326-8417-C1EF-4CEC09071F40}"/>
              </a:ext>
            </a:extLst>
          </p:cNvPr>
          <p:cNvSpPr>
            <a:spLocks noGrp="1"/>
          </p:cNvSpPr>
          <p:nvPr>
            <p:ph type="body" sz="quarter" idx="11"/>
          </p:nvPr>
        </p:nvSpPr>
        <p:spPr/>
        <p:txBody>
          <a:bodyPr/>
          <a:lstStyle/>
          <a:p>
            <a:r>
              <a:rPr lang="en-GB" dirty="0"/>
              <a:t>Divers</a:t>
            </a:r>
            <a:endParaRPr lang="en-US" dirty="0"/>
          </a:p>
        </p:txBody>
      </p:sp>
      <p:sp>
        <p:nvSpPr>
          <p:cNvPr id="4" name="Text Placeholder 3">
            <a:extLst>
              <a:ext uri="{FF2B5EF4-FFF2-40B4-BE49-F238E27FC236}">
                <a16:creationId xmlns:a16="http://schemas.microsoft.com/office/drawing/2014/main" id="{7840F1F2-08E7-24F2-FC7A-CED28CAD7766}"/>
              </a:ext>
            </a:extLst>
          </p:cNvPr>
          <p:cNvSpPr>
            <a:spLocks noGrp="1"/>
          </p:cNvSpPr>
          <p:nvPr>
            <p:ph type="body" sz="quarter" idx="12"/>
          </p:nvPr>
        </p:nvSpPr>
        <p:spPr>
          <a:xfrm>
            <a:off x="1228722" y="6337775"/>
            <a:ext cx="10302441" cy="291755"/>
          </a:xfrm>
        </p:spPr>
        <p:txBody>
          <a:bodyPr/>
          <a:lstStyle/>
          <a:p>
            <a:r>
              <a:rPr lang="en-US" dirty="0">
                <a:ea typeface="MS PGothic" panose="020B0600070205080204" pitchFamily="34" charset="-128"/>
              </a:rPr>
              <a:t>Never tow a vehicle without knowing the risks!</a:t>
            </a:r>
            <a:endParaRPr lang="en-US" dirty="0"/>
          </a:p>
        </p:txBody>
      </p:sp>
      <p:sp>
        <p:nvSpPr>
          <p:cNvPr id="5" name="Picture Placeholder 4">
            <a:extLst>
              <a:ext uri="{FF2B5EF4-FFF2-40B4-BE49-F238E27FC236}">
                <a16:creationId xmlns:a16="http://schemas.microsoft.com/office/drawing/2014/main" id="{3DABA58F-1FFF-313D-91DE-08994A5797F1}"/>
              </a:ext>
            </a:extLst>
          </p:cNvPr>
          <p:cNvSpPr>
            <a:spLocks noGrp="1"/>
          </p:cNvSpPr>
          <p:nvPr>
            <p:ph type="pic" sz="quarter" idx="13"/>
          </p:nvPr>
        </p:nvSpPr>
        <p:spPr/>
        <p:txBody>
          <a:bodyPr/>
          <a:lstStyle/>
          <a:p>
            <a:endParaRPr lang="en-US" dirty="0"/>
          </a:p>
        </p:txBody>
      </p:sp>
      <p:graphicFrame>
        <p:nvGraphicFramePr>
          <p:cNvPr id="6" name="Table 5">
            <a:extLst>
              <a:ext uri="{FF2B5EF4-FFF2-40B4-BE49-F238E27FC236}">
                <a16:creationId xmlns:a16="http://schemas.microsoft.com/office/drawing/2014/main" id="{F4CE1F12-A90E-65CC-624E-EF9B0D2E5077}"/>
              </a:ext>
            </a:extLst>
          </p:cNvPr>
          <p:cNvGraphicFramePr>
            <a:graphicFrameLocks noGrp="1"/>
          </p:cNvGraphicFramePr>
          <p:nvPr>
            <p:extLst>
              <p:ext uri="{D42A27DB-BD31-4B8C-83A1-F6EECF244321}">
                <p14:modId xmlns:p14="http://schemas.microsoft.com/office/powerpoint/2010/main" val="190005713"/>
              </p:ext>
            </p:extLst>
          </p:nvPr>
        </p:nvGraphicFramePr>
        <p:xfrm>
          <a:off x="118452" y="893312"/>
          <a:ext cx="11996684" cy="518160"/>
        </p:xfrm>
        <a:graphic>
          <a:graphicData uri="http://schemas.openxmlformats.org/drawingml/2006/table">
            <a:tbl>
              <a:tblPr firstRow="1" bandRow="1">
                <a:tableStyleId>{F5AB1C69-6EDB-4FF4-983F-18BD219EF322}</a:tableStyleId>
              </a:tblPr>
              <a:tblGrid>
                <a:gridCol w="669989">
                  <a:extLst>
                    <a:ext uri="{9D8B030D-6E8A-4147-A177-3AD203B41FA5}">
                      <a16:colId xmlns:a16="http://schemas.microsoft.com/office/drawing/2014/main" val="2915212829"/>
                    </a:ext>
                  </a:extLst>
                </a:gridCol>
                <a:gridCol w="1085407">
                  <a:extLst>
                    <a:ext uri="{9D8B030D-6E8A-4147-A177-3AD203B41FA5}">
                      <a16:colId xmlns:a16="http://schemas.microsoft.com/office/drawing/2014/main" val="1263731317"/>
                    </a:ext>
                  </a:extLst>
                </a:gridCol>
                <a:gridCol w="1067699">
                  <a:extLst>
                    <a:ext uri="{9D8B030D-6E8A-4147-A177-3AD203B41FA5}">
                      <a16:colId xmlns:a16="http://schemas.microsoft.com/office/drawing/2014/main" val="3493424009"/>
                    </a:ext>
                  </a:extLst>
                </a:gridCol>
                <a:gridCol w="1155324">
                  <a:extLst>
                    <a:ext uri="{9D8B030D-6E8A-4147-A177-3AD203B41FA5}">
                      <a16:colId xmlns:a16="http://schemas.microsoft.com/office/drawing/2014/main" val="578596613"/>
                    </a:ext>
                  </a:extLst>
                </a:gridCol>
                <a:gridCol w="1766047">
                  <a:extLst>
                    <a:ext uri="{9D8B030D-6E8A-4147-A177-3AD203B41FA5}">
                      <a16:colId xmlns:a16="http://schemas.microsoft.com/office/drawing/2014/main" val="710035722"/>
                    </a:ext>
                  </a:extLst>
                </a:gridCol>
                <a:gridCol w="1505854">
                  <a:extLst>
                    <a:ext uri="{9D8B030D-6E8A-4147-A177-3AD203B41FA5}">
                      <a16:colId xmlns:a16="http://schemas.microsoft.com/office/drawing/2014/main" val="1371902183"/>
                    </a:ext>
                  </a:extLst>
                </a:gridCol>
                <a:gridCol w="1440915">
                  <a:extLst>
                    <a:ext uri="{9D8B030D-6E8A-4147-A177-3AD203B41FA5}">
                      <a16:colId xmlns:a16="http://schemas.microsoft.com/office/drawing/2014/main" val="1814095484"/>
                    </a:ext>
                  </a:extLst>
                </a:gridCol>
                <a:gridCol w="729689">
                  <a:extLst>
                    <a:ext uri="{9D8B030D-6E8A-4147-A177-3AD203B41FA5}">
                      <a16:colId xmlns:a16="http://schemas.microsoft.com/office/drawing/2014/main" val="2001367833"/>
                    </a:ext>
                  </a:extLst>
                </a:gridCol>
                <a:gridCol w="926214">
                  <a:extLst>
                    <a:ext uri="{9D8B030D-6E8A-4147-A177-3AD203B41FA5}">
                      <a16:colId xmlns:a16="http://schemas.microsoft.com/office/drawing/2014/main" val="2964666558"/>
                    </a:ext>
                  </a:extLst>
                </a:gridCol>
                <a:gridCol w="1649546">
                  <a:extLst>
                    <a:ext uri="{9D8B030D-6E8A-4147-A177-3AD203B41FA5}">
                      <a16:colId xmlns:a16="http://schemas.microsoft.com/office/drawing/2014/main" val="695451150"/>
                    </a:ext>
                  </a:extLst>
                </a:gridCol>
              </a:tblGrid>
              <a:tr h="243967">
                <a:tc>
                  <a:txBody>
                    <a:bodyPr/>
                    <a:lstStyle/>
                    <a:p>
                      <a:pPr algn="r"/>
                      <a:r>
                        <a:rPr kumimoji="0" lang="en-GB" sz="1100" b="1" u="none" strike="noStrike" kern="1200" cap="none" spc="0" normalizeH="0" baseline="0" noProof="0" dirty="0">
                          <a:ln>
                            <a:noFill/>
                          </a:ln>
                          <a:solidFill>
                            <a:prstClr val="black"/>
                          </a:solidFill>
                          <a:effectLst/>
                          <a:uLnTx/>
                          <a:uFillTx/>
                        </a:rPr>
                        <a:t>Date: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100" dirty="0">
                          <a:solidFill>
                            <a:schemeClr val="accent1"/>
                          </a:solidFill>
                          <a:latin typeface="+mn-lt"/>
                        </a:rPr>
                        <a:t>18/01/2026</a:t>
                      </a:r>
                      <a:endParaRPr lang="en-US" sz="1100" dirty="0">
                        <a:solidFill>
                          <a:schemeClr val="accent1"/>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kumimoji="0" lang="en-US" sz="1100" b="1" u="none" strike="noStrike" kern="1200" cap="none" spc="0" normalizeH="0" baseline="0" noProof="0" dirty="0">
                          <a:ln>
                            <a:noFill/>
                          </a:ln>
                          <a:solidFill>
                            <a:prstClr val="black"/>
                          </a:solidFill>
                          <a:effectLst/>
                          <a:uLnTx/>
                          <a:uFillTx/>
                        </a:rPr>
                        <a:t>Incident title: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u="none" strike="noStrike" kern="1200" cap="none" spc="0" normalizeH="0" baseline="0" noProof="0" dirty="0">
                          <a:ln>
                            <a:noFill/>
                          </a:ln>
                          <a:solidFill>
                            <a:schemeClr val="accent1"/>
                          </a:solidFill>
                          <a:effectLst/>
                          <a:uLnTx/>
                          <a:uFillTx/>
                          <a:latin typeface="+mn-lt"/>
                          <a:ea typeface="+mn-ea"/>
                          <a:cs typeface="+mn-cs"/>
                        </a:rPr>
                        <a:t>  HiPo#02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1" u="none" strike="noStrike" kern="1200" cap="none" spc="0" normalizeH="0" baseline="0" noProof="0" dirty="0">
                          <a:ln>
                            <a:noFill/>
                          </a:ln>
                          <a:solidFill>
                            <a:prstClr val="black"/>
                          </a:solidFill>
                          <a:effectLst/>
                          <a:uLnTx/>
                          <a:uFillTx/>
                        </a:rPr>
                        <a:t>Risk Category: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0" lang="en-US" sz="1050" b="1" u="none" strike="noStrike" kern="1200" cap="none" spc="0" normalizeH="0" baseline="0" noProof="0" dirty="0">
                          <a:ln>
                            <a:noFill/>
                          </a:ln>
                          <a:solidFill>
                            <a:schemeClr val="accent1"/>
                          </a:solidFill>
                          <a:effectLst/>
                          <a:uLnTx/>
                          <a:uFillTx/>
                        </a:rPr>
                        <a:t>MVI</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r"/>
                      <a:r>
                        <a:rPr kumimoji="0" lang="en-US" sz="1100" b="1" u="none" strike="noStrike" kern="1200" cap="none" spc="0" normalizeH="0" baseline="0" noProof="0" dirty="0">
                          <a:ln>
                            <a:noFill/>
                          </a:ln>
                          <a:solidFill>
                            <a:prstClr val="black"/>
                          </a:solidFill>
                          <a:effectLst/>
                          <a:uLnTx/>
                          <a:uFillTx/>
                        </a:rPr>
                        <a:t>Actual Severity:</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0" lang="en-GB" sz="1100" b="1" u="none" strike="noStrike" kern="1200" cap="none" spc="0" normalizeH="0" baseline="0" noProof="0" dirty="0">
                          <a:ln>
                            <a:noFill/>
                          </a:ln>
                          <a:solidFill>
                            <a:schemeClr val="accent1"/>
                          </a:solidFill>
                          <a:effectLst/>
                          <a:uLnTx/>
                          <a:uFillTx/>
                          <a:latin typeface="+mn-lt"/>
                        </a:rPr>
                        <a:t>2A</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r" defTabSz="914400" rtl="0" eaLnBrk="1" latinLnBrk="0" hangingPunct="1"/>
                      <a:r>
                        <a:rPr kumimoji="0" lang="en-GB" sz="1100" b="1" u="none" strike="noStrike" kern="1200" cap="none" spc="0" normalizeH="0" baseline="0" dirty="0">
                          <a:ln>
                            <a:noFill/>
                          </a:ln>
                          <a:solidFill>
                            <a:prstClr val="black"/>
                          </a:solidFill>
                          <a:effectLst/>
                          <a:uLnTx/>
                          <a:uFillTx/>
                        </a:rPr>
                        <a:t>Activity:</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0" lang="en-US" sz="1100" b="1" u="none" strike="noStrike" kern="1200" cap="none" spc="0" normalizeH="0" baseline="0" noProof="0" dirty="0">
                          <a:ln>
                            <a:noFill/>
                          </a:ln>
                          <a:solidFill>
                            <a:schemeClr val="accent1"/>
                          </a:solidFill>
                          <a:effectLst/>
                          <a:uLnTx/>
                          <a:uFillTx/>
                        </a:rPr>
                        <a:t>Driving</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34084804"/>
                  </a:ext>
                </a:extLst>
              </a:tr>
              <a:tr h="127485">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1" u="none" strike="noStrike" kern="1200" cap="none" spc="0" normalizeH="0" baseline="0" noProof="0" dirty="0">
                          <a:ln>
                            <a:noFill/>
                          </a:ln>
                          <a:solidFill>
                            <a:prstClr val="black"/>
                          </a:solidFill>
                          <a:effectLst/>
                          <a:uLnTx/>
                          <a:uFillTx/>
                        </a:rPr>
                        <a:t>Time:</a:t>
                      </a:r>
                      <a:endParaRPr lang="en-US" sz="1100" dirty="0">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r>
                        <a:rPr lang="en-GB" sz="1100" b="1" kern="1200" dirty="0">
                          <a:solidFill>
                            <a:schemeClr val="accent1"/>
                          </a:solidFill>
                          <a:latin typeface="+mn-lt"/>
                          <a:ea typeface="+mn-ea"/>
                          <a:cs typeface="+mn-cs"/>
                        </a:rPr>
                        <a:t>15:00</a:t>
                      </a:r>
                      <a:endParaRPr lang="en-US" sz="1100" b="1" kern="1200" dirty="0">
                        <a:solidFill>
                          <a:schemeClr val="accent1"/>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1" u="none" strike="noStrike" kern="1200" cap="none" spc="0" normalizeH="0" baseline="0" noProof="0" dirty="0">
                          <a:ln>
                            <a:noFill/>
                          </a:ln>
                          <a:solidFill>
                            <a:prstClr val="black"/>
                          </a:solidFill>
                          <a:effectLst/>
                          <a:uLnTx/>
                          <a:uFillTx/>
                        </a:rPr>
                        <a:t>Ifadah#:</a:t>
                      </a:r>
                      <a:endParaRPr kumimoji="0" lang="en-GB" sz="1100" b="1" i="0" u="none" strike="noStrike" kern="1200" cap="none" spc="0" normalizeH="0" baseline="0" noProof="0" dirty="0">
                        <a:ln>
                          <a:noFill/>
                        </a:ln>
                        <a:solidFill>
                          <a:prstClr val="black"/>
                        </a:solidFill>
                        <a:effectLst/>
                        <a:uLnTx/>
                        <a:uFillTx/>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0" lang="en-US" sz="1100" b="1" u="none" strike="noStrike" kern="1200" cap="none" spc="0" normalizeH="0" baseline="0" dirty="0">
                          <a:ln>
                            <a:noFill/>
                          </a:ln>
                          <a:solidFill>
                            <a:schemeClr val="accent1"/>
                          </a:solidFill>
                          <a:effectLst/>
                          <a:uLnTx/>
                          <a:uFillTx/>
                          <a:latin typeface="+mn-lt"/>
                          <a:ea typeface="+mn-ea"/>
                          <a:cs typeface="+mn-cs"/>
                        </a:rPr>
                        <a:t>26292800</a:t>
                      </a:r>
                      <a:r>
                        <a:rPr kumimoji="0" lang="en-US" sz="1100" b="1" u="none" strike="noStrike" kern="1200" cap="none" spc="0" normalizeH="0" baseline="0" noProof="0" dirty="0">
                          <a:ln>
                            <a:noFill/>
                          </a:ln>
                          <a:solidFill>
                            <a:schemeClr val="accent1"/>
                          </a:solidFill>
                          <a:effectLst/>
                          <a:uLnTx/>
                          <a:uFillTx/>
                          <a:latin typeface="+mn-lt"/>
                          <a:ea typeface="+mn-ea"/>
                          <a:cs typeface="+mn-cs"/>
                        </a:rPr>
                        <a:t> </a:t>
                      </a:r>
                      <a:endParaRPr kumimoji="0" lang="en-US" sz="1100" b="1" u="none" strike="noStrike" kern="1200" cap="none" spc="0" normalizeH="0" baseline="0" dirty="0">
                        <a:ln>
                          <a:noFill/>
                        </a:ln>
                        <a:solidFill>
                          <a:schemeClr val="accent1"/>
                        </a:solidFill>
                        <a:effectLst/>
                        <a:uLnTx/>
                        <a:uFillTx/>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100" b="1" kern="1200" noProof="0" dirty="0">
                          <a:solidFill>
                            <a:schemeClr val="tx1"/>
                          </a:solidFill>
                        </a:rPr>
                        <a:t>Injury/Asset Damaged</a:t>
                      </a:r>
                      <a:r>
                        <a:rPr lang="en-US" sz="1100" b="1" kern="1200" noProof="0" dirty="0">
                          <a:solidFill>
                            <a:schemeClr val="tx1"/>
                          </a:solidFill>
                          <a:latin typeface="+mn-lt"/>
                        </a:rPr>
                        <a:t>:</a:t>
                      </a:r>
                      <a:endParaRPr lang="en-US" sz="1100" b="1" kern="1200" dirty="0">
                        <a:solidFill>
                          <a:schemeClr val="tx1"/>
                        </a:solidFill>
                        <a:latin typeface="Gill Sans"/>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0" lang="en-US" sz="1050" b="1" u="none" strike="noStrike" kern="1200" cap="none" spc="0" normalizeH="0" baseline="0" dirty="0">
                          <a:ln>
                            <a:noFill/>
                          </a:ln>
                          <a:solidFill>
                            <a:schemeClr val="accent1"/>
                          </a:solidFill>
                          <a:effectLst/>
                          <a:uLnTx/>
                          <a:uFillTx/>
                          <a:latin typeface="+mn-lt"/>
                          <a:ea typeface="+mn-ea"/>
                          <a:cs typeface="+mn-cs"/>
                        </a:rPr>
                        <a:t>Vehicle Damage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1" u="none" strike="noStrike" kern="1200" cap="none" spc="0" normalizeH="0" baseline="0" noProof="0" dirty="0">
                          <a:ln>
                            <a:noFill/>
                          </a:ln>
                          <a:solidFill>
                            <a:prstClr val="black"/>
                          </a:solidFill>
                          <a:effectLst/>
                          <a:uLnTx/>
                          <a:uFillTx/>
                        </a:rPr>
                        <a:t>Potential severity:</a:t>
                      </a:r>
                      <a:endParaRPr lang="en-US" sz="1100" dirty="0">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0" lang="en-GB" sz="1100" b="1" u="none" strike="noStrike" kern="1200" cap="none" spc="0" normalizeH="0" baseline="0" noProof="0" dirty="0">
                          <a:ln>
                            <a:noFill/>
                          </a:ln>
                          <a:solidFill>
                            <a:schemeClr val="accent1"/>
                          </a:solidFill>
                          <a:effectLst/>
                          <a:uLnTx/>
                          <a:uFillTx/>
                          <a:latin typeface="+mn-lt"/>
                        </a:rPr>
                        <a:t>D5P</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1" u="none" strike="noStrike" kern="1200" cap="none" spc="0" normalizeH="0" baseline="0" dirty="0">
                          <a:ln>
                            <a:noFill/>
                          </a:ln>
                          <a:solidFill>
                            <a:prstClr val="black"/>
                          </a:solidFill>
                          <a:effectLst/>
                          <a:uLnTx/>
                          <a:uFillTx/>
                        </a:rPr>
                        <a:t>Location:</a:t>
                      </a:r>
                      <a:endParaRPr kumimoji="0" lang="en-US" sz="1100" b="1" i="0" u="none" strike="noStrike" kern="1200" cap="none" spc="0" normalizeH="0" baseline="0" dirty="0">
                        <a:ln>
                          <a:noFill/>
                        </a:ln>
                        <a:solidFill>
                          <a:prstClr val="black"/>
                        </a:solidFill>
                        <a:effectLst/>
                        <a:uLnTx/>
                        <a:uFillTx/>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0" lang="en-US" sz="1100" b="1" u="none" strike="noStrike" kern="1200" cap="none" spc="0" normalizeH="0" baseline="0" dirty="0" err="1">
                          <a:ln>
                            <a:noFill/>
                          </a:ln>
                          <a:solidFill>
                            <a:schemeClr val="accent1"/>
                          </a:solidFill>
                          <a:effectLst/>
                          <a:uLnTx/>
                          <a:uFillTx/>
                          <a:latin typeface="+mn-lt"/>
                          <a:ea typeface="+mn-ea"/>
                          <a:cs typeface="+mn-cs"/>
                        </a:rPr>
                        <a:t>Qurn</a:t>
                      </a:r>
                      <a:r>
                        <a:rPr kumimoji="0" lang="en-US" sz="1100" b="1" u="none" strike="noStrike" kern="1200" cap="none" spc="0" normalizeH="0" baseline="0" dirty="0">
                          <a:ln>
                            <a:noFill/>
                          </a:ln>
                          <a:solidFill>
                            <a:schemeClr val="accent1"/>
                          </a:solidFill>
                          <a:effectLst/>
                          <a:uLnTx/>
                          <a:uFillTx/>
                          <a:latin typeface="+mn-lt"/>
                          <a:ea typeface="+mn-ea"/>
                          <a:cs typeface="+mn-cs"/>
                        </a:rPr>
                        <a:t> Alam </a:t>
                      </a:r>
                      <a:endParaRPr kumimoji="0" lang="en-GB" sz="1100" b="1" u="none" strike="noStrike" kern="1200" cap="none" spc="0" normalizeH="0" baseline="0" dirty="0">
                        <a:ln>
                          <a:noFill/>
                        </a:ln>
                        <a:solidFill>
                          <a:schemeClr val="accent1"/>
                        </a:solidFill>
                        <a:effectLst/>
                        <a:uLnTx/>
                        <a:uFillTx/>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45212356"/>
                  </a:ext>
                </a:extLst>
              </a:tr>
            </a:tbl>
          </a:graphicData>
        </a:graphic>
      </p:graphicFrame>
      <p:sp>
        <p:nvSpPr>
          <p:cNvPr id="7" name="Text Box 2">
            <a:extLst>
              <a:ext uri="{FF2B5EF4-FFF2-40B4-BE49-F238E27FC236}">
                <a16:creationId xmlns:a16="http://schemas.microsoft.com/office/drawing/2014/main" id="{2D8AA5B0-F6B8-8DE4-0073-F47816575CF7}"/>
              </a:ext>
            </a:extLst>
          </p:cNvPr>
          <p:cNvSpPr txBox="1">
            <a:spLocks noChangeArrowheads="1"/>
          </p:cNvSpPr>
          <p:nvPr/>
        </p:nvSpPr>
        <p:spPr bwMode="auto">
          <a:xfrm>
            <a:off x="187392" y="1944722"/>
            <a:ext cx="7311828" cy="3993401"/>
          </a:xfrm>
          <a:prstGeom prst="rect">
            <a:avLst/>
          </a:prstGeom>
          <a:noFill/>
          <a:ln w="19050">
            <a:noFill/>
            <a:miter lim="800000"/>
            <a:headEnd/>
            <a:tailEnd/>
          </a:ln>
        </p:spPr>
        <p:txBody>
          <a:bodyPr wrap="square">
            <a:spAutoFit/>
          </a:bodyPr>
          <a:lstStyle/>
          <a:p>
            <a:pPr marL="114300" marR="0" lvl="0" indent="-114300" algn="just"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rgbClr val="FF0000"/>
                </a:solidFill>
                <a:effectLst/>
                <a:uLnTx/>
                <a:uFillTx/>
                <a:latin typeface="Tahoma" pitchFamily="34" charset="0"/>
                <a:ea typeface="+mn-ea"/>
                <a:cs typeface="+mn-cs"/>
              </a:rPr>
              <a:t>What happened?</a:t>
            </a:r>
          </a:p>
          <a:p>
            <a:pPr marL="114300" marR="0" lvl="0" indent="-114300" algn="just"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srgbClr val="FF0000"/>
              </a:solidFill>
              <a:effectLst/>
              <a:uLnTx/>
              <a:uFillTx/>
              <a:latin typeface="Tahoma" pitchFamily="34" charset="0"/>
              <a:ea typeface="+mn-ea"/>
              <a:cs typeface="+mn-cs"/>
            </a:endParaRPr>
          </a:p>
          <a:p>
            <a:pPr lvl="0">
              <a:defRPr/>
            </a:pPr>
            <a:r>
              <a:rPr lang="en-US" sz="1200" dirty="0">
                <a:solidFill>
                  <a:srgbClr val="000000"/>
                </a:solidFill>
                <a:latin typeface="Calibri" panose="020F0502020204030204"/>
              </a:rPr>
              <a:t>After completing the assigned work, two mechanical crews were traveling from Wadi </a:t>
            </a:r>
            <a:r>
              <a:rPr lang="en-US" sz="1200" dirty="0" err="1">
                <a:solidFill>
                  <a:srgbClr val="000000"/>
                </a:solidFill>
                <a:latin typeface="Calibri" panose="020F0502020204030204"/>
              </a:rPr>
              <a:t>Umairi</a:t>
            </a:r>
            <a:r>
              <a:rPr lang="en-US" sz="1200" dirty="0">
                <a:solidFill>
                  <a:srgbClr val="000000"/>
                </a:solidFill>
                <a:latin typeface="Calibri" panose="020F0502020204030204"/>
              </a:rPr>
              <a:t> to Makarem. At approximately 14:45 hrs., Crew 1’s Canter vehicle broke down on the graded road near Wadi </a:t>
            </a:r>
            <a:r>
              <a:rPr lang="en-US" sz="1200" dirty="0" err="1">
                <a:solidFill>
                  <a:srgbClr val="000000"/>
                </a:solidFill>
                <a:latin typeface="Calibri" panose="020F0502020204030204"/>
              </a:rPr>
              <a:t>Umairi</a:t>
            </a:r>
            <a:r>
              <a:rPr lang="en-US" sz="1200" dirty="0">
                <a:solidFill>
                  <a:srgbClr val="000000"/>
                </a:solidFill>
                <a:latin typeface="Calibri" panose="020F0502020204030204"/>
              </a:rPr>
              <a:t>. Crew 2’s Canter arrived to assist, and towing was attempted using a webbing belt. </a:t>
            </a:r>
          </a:p>
          <a:p>
            <a:pPr lvl="0">
              <a:defRPr/>
            </a:pPr>
            <a:r>
              <a:rPr lang="en-US" sz="1200" dirty="0">
                <a:solidFill>
                  <a:srgbClr val="000000"/>
                </a:solidFill>
                <a:latin typeface="Calibri" panose="020F0502020204030204"/>
              </a:rPr>
              <a:t>During towing, Crew 1’s vehicle brakes failed, and while avoiding a collision, the driver steered left, causing Crew 2’s vehicle to lose control and overturn around 15:00 hrs. Due to the towing connection, Crew 1’s Canter was also pulled and subsequently overturned.</a:t>
            </a:r>
          </a:p>
          <a:p>
            <a:pPr lvl="0">
              <a:defRPr/>
            </a:pPr>
            <a:endParaRPr kumimoji="0" lang="en-US" sz="105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zh-CN" b="1" i="0" u="none" strike="noStrike" kern="1200" cap="none" spc="0" normalizeH="0" baseline="0" noProof="0" dirty="0">
                <a:ln>
                  <a:noFill/>
                </a:ln>
                <a:solidFill>
                  <a:srgbClr val="0070C0"/>
                </a:solidFill>
                <a:effectLst/>
                <a:uLnTx/>
                <a:uFillTx/>
                <a:latin typeface="Tahoma" pitchFamily="34" charset="0"/>
                <a:ea typeface="宋体" panose="02010600030101010101" pitchFamily="2" charset="-122"/>
                <a:cs typeface="+mn-cs"/>
              </a:rPr>
              <a:t>Why it happened/Finding: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altLang="zh-CN" sz="600" b="1" i="0" u="none" strike="noStrike" kern="1200" cap="none" spc="0" normalizeH="0" baseline="0" noProof="0" dirty="0">
              <a:ln>
                <a:noFill/>
              </a:ln>
              <a:solidFill>
                <a:srgbClr val="0070C0"/>
              </a:solidFill>
              <a:effectLst/>
              <a:uLnTx/>
              <a:uFillTx/>
              <a:latin typeface="Tahoma" pitchFamily="34" charset="0"/>
              <a:ea typeface="宋体" panose="02010600030101010101" pitchFamily="2" charset="-122"/>
              <a:cs typeface="+mn-cs"/>
            </a:endParaRPr>
          </a:p>
          <a:p>
            <a:pPr lvl="0" indent="-180975" fontAlgn="base">
              <a:spcBef>
                <a:spcPct val="0"/>
              </a:spcBef>
              <a:spcAft>
                <a:spcPct val="0"/>
              </a:spcAft>
              <a:buFontTx/>
              <a:buChar char="•"/>
              <a:defRPr/>
            </a:pPr>
            <a:r>
              <a:rPr lang="en-US" altLang="en-US" sz="1200" dirty="0">
                <a:solidFill>
                  <a:srgbClr val="3F3F3F"/>
                </a:solidFill>
                <a:latin typeface="Calibri" panose="020F0502020204030204" pitchFamily="34" charset="0"/>
                <a:ea typeface="Calibri" panose="020F0502020204030204" pitchFamily="34" charset="0"/>
                <a:cs typeface="Calibri" panose="020F0502020204030204" pitchFamily="34" charset="0"/>
              </a:rPr>
              <a:t>Crew 1’s vehicle (towed vehicle) brake system had a worn component which caused it to fail.</a:t>
            </a:r>
          </a:p>
          <a:p>
            <a:pPr lvl="0" indent="-180975" fontAlgn="base">
              <a:spcBef>
                <a:spcPct val="0"/>
              </a:spcBef>
              <a:spcAft>
                <a:spcPct val="0"/>
              </a:spcAft>
              <a:buFontTx/>
              <a:buChar char="•"/>
              <a:defRPr/>
            </a:pPr>
            <a:r>
              <a:rPr lang="en-US" altLang="en-US" sz="1200" dirty="0">
                <a:solidFill>
                  <a:srgbClr val="3F3F3F"/>
                </a:solidFill>
                <a:latin typeface="Calibri" panose="020F0502020204030204" pitchFamily="34" charset="0"/>
                <a:ea typeface="Calibri" panose="020F0502020204030204" pitchFamily="34" charset="0"/>
                <a:cs typeface="Calibri" panose="020F0502020204030204" pitchFamily="34" charset="0"/>
              </a:rPr>
              <a:t>Poor maintenance culture resulted in worn components on an active vehicle.</a:t>
            </a:r>
          </a:p>
          <a:p>
            <a:pPr lvl="0" indent="-180975" fontAlgn="base">
              <a:spcBef>
                <a:spcPct val="0"/>
              </a:spcBef>
              <a:spcAft>
                <a:spcPct val="0"/>
              </a:spcAft>
              <a:buFontTx/>
              <a:buChar char="•"/>
              <a:defRPr/>
            </a:pPr>
            <a:r>
              <a:rPr lang="en-US" altLang="en-US" sz="1200" dirty="0">
                <a:solidFill>
                  <a:srgbClr val="3F3F3F"/>
                </a:solidFill>
                <a:latin typeface="Calibri" panose="020F0502020204030204" pitchFamily="34" charset="0"/>
                <a:ea typeface="Calibri" panose="020F0502020204030204" pitchFamily="34" charset="0"/>
                <a:cs typeface="Calibri" panose="020F0502020204030204" pitchFamily="34" charset="0"/>
              </a:rPr>
              <a:t>The crew relied on their knowledge as there was no </a:t>
            </a:r>
            <a:r>
              <a:rPr lang="en-GB" altLang="en-US" sz="1200" dirty="0">
                <a:solidFill>
                  <a:srgbClr val="3F3F3F"/>
                </a:solidFill>
                <a:latin typeface="Calibri" panose="020F0502020204030204" pitchFamily="34" charset="0"/>
                <a:ea typeface="Calibri" panose="020F0502020204030204" pitchFamily="34" charset="0"/>
                <a:cs typeface="Calibri" panose="020F0502020204030204" pitchFamily="34" charset="0"/>
              </a:rPr>
              <a:t>documented Safe Towing operating procedure.</a:t>
            </a:r>
            <a:endParaRPr lang="en-US" sz="1200" dirty="0">
              <a:latin typeface="Calibri" panose="020F0502020204030204" pitchFamily="34" charset="0"/>
              <a:ea typeface="Calibri" panose="020F0502020204030204" pitchFamily="34" charset="0"/>
              <a:cs typeface="Calibri" panose="020F0502020204030204" pitchFamily="34" charset="0"/>
            </a:endParaRPr>
          </a:p>
          <a:p>
            <a:pPr marR="0" lvl="0" algn="l" defTabSz="914400" rtl="0" eaLnBrk="1" fontAlgn="auto" latinLnBrk="0" hangingPunct="1">
              <a:lnSpc>
                <a:spcPct val="100000"/>
              </a:lnSpc>
              <a:spcBef>
                <a:spcPts val="0"/>
              </a:spcBef>
              <a:spcAft>
                <a:spcPts val="0"/>
              </a:spcAft>
              <a:buClrTx/>
              <a:buSzTx/>
              <a:tabLst/>
              <a:defRPr/>
            </a:pPr>
            <a:endParaRPr lang="en-US" sz="1200" i="0" dirty="0">
              <a:latin typeface="Calibri" panose="020F0502020204030204" pitchFamily="34" charset="0"/>
              <a:ea typeface="Calibri" panose="020F0502020204030204" pitchFamily="34" charset="0"/>
              <a:cs typeface="Calibri" panose="020F0502020204030204" pitchFamily="34" charset="0"/>
            </a:endParaRPr>
          </a:p>
          <a:p>
            <a:pPr lvl="0">
              <a:defRPr/>
            </a:pPr>
            <a:r>
              <a:rPr lang="en-US" b="1" dirty="0">
                <a:solidFill>
                  <a:srgbClr val="00B050"/>
                </a:solidFill>
                <a:latin typeface="Tahoma" pitchFamily="34" charset="0"/>
              </a:rPr>
              <a:t>Reflective questions to discuss with your Team:</a:t>
            </a:r>
          </a:p>
          <a:p>
            <a:pPr marL="171450" lvl="0" indent="-171450">
              <a:buFont typeface="Wingdings" panose="05000000000000000000" pitchFamily="2" charset="2"/>
              <a:buChar char="§"/>
              <a:defRPr/>
            </a:pPr>
            <a:r>
              <a:rPr lang="en-US" sz="1200" dirty="0">
                <a:latin typeface="Calibri" panose="020F0502020204030204" pitchFamily="34" charset="0"/>
                <a:ea typeface="Calibri" panose="020F0502020204030204" pitchFamily="34" charset="0"/>
                <a:cs typeface="Calibri" panose="020F0502020204030204" pitchFamily="34" charset="0"/>
              </a:rPr>
              <a:t>What documented process do we have in place to guide recovery of broken-down vehicles?</a:t>
            </a:r>
          </a:p>
          <a:p>
            <a:pPr marL="171450" lvl="0" indent="-171450">
              <a:buFont typeface="Wingdings" panose="05000000000000000000" pitchFamily="2" charset="2"/>
              <a:buChar char="§"/>
              <a:defRPr/>
            </a:pPr>
            <a:r>
              <a:rPr lang="en-US" sz="1200" dirty="0">
                <a:latin typeface="Calibri" panose="020F0502020204030204" pitchFamily="34" charset="0"/>
                <a:ea typeface="Calibri" panose="020F0502020204030204" pitchFamily="34" charset="0"/>
                <a:cs typeface="Calibri" panose="020F0502020204030204" pitchFamily="34" charset="0"/>
              </a:rPr>
              <a:t>How do we ensure our maintenance schedules are rigorously followed?</a:t>
            </a:r>
          </a:p>
          <a:p>
            <a:pPr marL="171450" lvl="0" indent="-171450">
              <a:buFont typeface="Wingdings" panose="05000000000000000000" pitchFamily="2" charset="2"/>
              <a:buChar char="§"/>
              <a:defRPr/>
            </a:pPr>
            <a:r>
              <a:rPr lang="en-US" sz="1200" dirty="0">
                <a:latin typeface="Calibri" panose="020F0502020204030204" pitchFamily="34" charset="0"/>
                <a:ea typeface="Calibri" panose="020F0502020204030204" pitchFamily="34" charset="0"/>
                <a:cs typeface="Calibri" panose="020F0502020204030204" pitchFamily="34" charset="0"/>
              </a:rPr>
              <a:t>Drivers: How do you ensure you are familiar with the risks associated with vehicle towing (</a:t>
            </a:r>
            <a:r>
              <a:rPr lang="en-US" sz="1200" dirty="0" err="1">
                <a:latin typeface="Calibri" panose="020F0502020204030204" pitchFamily="34" charset="0"/>
                <a:ea typeface="Calibri" panose="020F0502020204030204" pitchFamily="34" charset="0"/>
                <a:cs typeface="Calibri" panose="020F0502020204030204" pitchFamily="34" charset="0"/>
              </a:rPr>
              <a:t>eg</a:t>
            </a:r>
            <a:r>
              <a:rPr lang="en-US" sz="1200" dirty="0">
                <a:latin typeface="Calibri" panose="020F0502020204030204" pitchFamily="34" charset="0"/>
                <a:ea typeface="Calibri" panose="020F0502020204030204" pitchFamily="34" charset="0"/>
                <a:cs typeface="Calibri" panose="020F0502020204030204" pitchFamily="34" charset="0"/>
              </a:rPr>
              <a:t>: checking brakes/steering of towed vehicle)?</a:t>
            </a:r>
          </a:p>
          <a:p>
            <a:pPr marL="114300" marR="0" lvl="0" indent="-114300" algn="just" defTabSz="914400" rtl="0" eaLnBrk="1" fontAlgn="auto" latinLnBrk="0" hangingPunct="1">
              <a:lnSpc>
                <a:spcPct val="100000"/>
              </a:lnSpc>
              <a:spcBef>
                <a:spcPts val="0"/>
              </a:spcBef>
              <a:spcAft>
                <a:spcPts val="0"/>
              </a:spcAft>
              <a:buClrTx/>
              <a:buSzTx/>
              <a:buFontTx/>
              <a:buNone/>
              <a:tabLst/>
              <a:defRPr/>
            </a:pPr>
            <a:endParaRPr kumimoji="0" lang="en-US" sz="600" b="1" i="0" u="none" strike="noStrike" kern="1200" cap="none" spc="0" normalizeH="0" baseline="0" noProof="0" dirty="0">
              <a:ln>
                <a:noFill/>
              </a:ln>
              <a:solidFill>
                <a:srgbClr val="0070C0"/>
              </a:solidFill>
              <a:effectLst/>
              <a:uLnTx/>
              <a:uFillTx/>
              <a:latin typeface="Tahoma" pitchFamily="34" charset="0"/>
              <a:ea typeface="宋体" panose="02010600030101010101" pitchFamily="2" charset="-122"/>
              <a:cs typeface="+mn-cs"/>
            </a:endParaRPr>
          </a:p>
          <a:p>
            <a:pPr marL="114300" marR="0" lvl="0" indent="-114300" algn="just" defTabSz="914400" rtl="0" eaLnBrk="1" fontAlgn="auto" latinLnBrk="0" hangingPunct="1">
              <a:lnSpc>
                <a:spcPct val="100000"/>
              </a:lnSpc>
              <a:spcBef>
                <a:spcPts val="0"/>
              </a:spcBef>
              <a:spcAft>
                <a:spcPts val="0"/>
              </a:spcAft>
              <a:buClrTx/>
              <a:buSzTx/>
              <a:buFontTx/>
              <a:buNone/>
              <a:tabLst/>
              <a:defRPr/>
            </a:pPr>
            <a:endParaRPr kumimoji="0" lang="en-US" sz="3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
        <p:nvSpPr>
          <p:cNvPr id="8" name="Rectangle 7">
            <a:extLst>
              <a:ext uri="{FF2B5EF4-FFF2-40B4-BE49-F238E27FC236}">
                <a16:creationId xmlns:a16="http://schemas.microsoft.com/office/drawing/2014/main" id="{E1C96E55-3A93-C8C3-43EF-847656DD7C47}"/>
              </a:ext>
            </a:extLst>
          </p:cNvPr>
          <p:cNvSpPr/>
          <p:nvPr/>
        </p:nvSpPr>
        <p:spPr>
          <a:xfrm>
            <a:off x="8134340" y="2715550"/>
            <a:ext cx="3980796" cy="2686050"/>
          </a:xfrm>
          <a:prstGeom prst="rect">
            <a:avLst/>
          </a:prstGeom>
          <a:blipFill rotWithShape="1">
            <a:blip r:embed="rId2"/>
            <a:stretch>
              <a:fillRect/>
            </a:stretch>
          </a:blipFill>
          <a:ln w="25400" cap="flat" cmpd="sng" algn="ctr">
            <a:noFill/>
            <a:prstDash val="soli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FFFFFF"/>
              </a:solidFill>
              <a:effectLst/>
              <a:uLnTx/>
              <a:uFillTx/>
              <a:latin typeface="Calibri" panose="020F0502020204030204"/>
              <a:ea typeface="+mn-ea"/>
              <a:cs typeface="Segoe UI"/>
            </a:endParaRPr>
          </a:p>
        </p:txBody>
      </p:sp>
      <p:sp>
        <p:nvSpPr>
          <p:cNvPr id="9" name="Rectangle 3">
            <a:extLst>
              <a:ext uri="{FF2B5EF4-FFF2-40B4-BE49-F238E27FC236}">
                <a16:creationId xmlns:a16="http://schemas.microsoft.com/office/drawing/2014/main" id="{4E627BE1-F6AB-96C1-29EC-858FD670FDFD}"/>
              </a:ext>
            </a:extLst>
          </p:cNvPr>
          <p:cNvSpPr/>
          <p:nvPr/>
        </p:nvSpPr>
        <p:spPr>
          <a:xfrm>
            <a:off x="8217247" y="3111590"/>
            <a:ext cx="1527583" cy="30665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0000"/>
                </a:solidFill>
                <a:effectLst/>
                <a:uLnTx/>
                <a:uFillTx/>
                <a:latin typeface="Segoe UI"/>
                <a:ea typeface="+mn-ea"/>
                <a:cs typeface="Segoe UI"/>
                <a:sym typeface="+mn-ea"/>
              </a:rPr>
              <a:t>Crew 1</a:t>
            </a:r>
            <a:r>
              <a:rPr kumimoji="0" lang="en-US" sz="1400" b="1" i="0" u="none" strike="noStrike" kern="1200" cap="none" spc="0" normalizeH="0" baseline="0" noProof="0" dirty="0">
                <a:ln>
                  <a:noFill/>
                </a:ln>
                <a:solidFill>
                  <a:srgbClr val="7030A0"/>
                </a:solidFill>
                <a:effectLst/>
                <a:uLnTx/>
                <a:uFillTx/>
                <a:latin typeface="Segoe UI"/>
                <a:ea typeface="+mn-ea"/>
                <a:cs typeface="Segoe UI"/>
                <a:sym typeface="+mn-ea"/>
              </a:rPr>
              <a:t> </a:t>
            </a:r>
            <a:r>
              <a:rPr kumimoji="0" lang="en-US" sz="1400" b="0" i="0" u="none" strike="noStrike" kern="1200" cap="none" spc="0" normalizeH="0" baseline="0" noProof="0" dirty="0">
                <a:ln>
                  <a:noFill/>
                </a:ln>
                <a:solidFill>
                  <a:srgbClr val="3F3F3F"/>
                </a:solidFill>
                <a:effectLst/>
                <a:uLnTx/>
                <a:uFillTx/>
                <a:latin typeface="Segoe UI"/>
                <a:ea typeface="+mn-ea"/>
                <a:cs typeface="Segoe UI"/>
                <a:sym typeface="+mn-ea"/>
              </a:rPr>
              <a:t>Canter</a:t>
            </a:r>
            <a:endParaRPr kumimoji="0" lang="en-US" altLang="en-US" sz="1400" b="1" i="0" u="none" strike="noStrike" kern="1200" cap="none" spc="0" normalizeH="0" baseline="0" noProof="0" dirty="0">
              <a:ln>
                <a:noFill/>
              </a:ln>
              <a:solidFill>
                <a:srgbClr val="3F3F3F"/>
              </a:solidFill>
              <a:effectLst/>
              <a:uLnTx/>
              <a:uFillTx/>
              <a:latin typeface="Segoe UI"/>
              <a:ea typeface="+mn-ea"/>
              <a:cs typeface="Segoe UI"/>
              <a:sym typeface="+mn-ea"/>
            </a:endParaRPr>
          </a:p>
        </p:txBody>
      </p:sp>
      <p:sp>
        <p:nvSpPr>
          <p:cNvPr id="10" name="Rectangle 9">
            <a:extLst>
              <a:ext uri="{FF2B5EF4-FFF2-40B4-BE49-F238E27FC236}">
                <a16:creationId xmlns:a16="http://schemas.microsoft.com/office/drawing/2014/main" id="{D4A200D1-ECA8-5153-6727-64C68A1445F9}"/>
              </a:ext>
            </a:extLst>
          </p:cNvPr>
          <p:cNvSpPr/>
          <p:nvPr/>
        </p:nvSpPr>
        <p:spPr>
          <a:xfrm>
            <a:off x="10477025" y="3108001"/>
            <a:ext cx="1527583" cy="30665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7030A0"/>
                </a:solidFill>
                <a:effectLst/>
                <a:uLnTx/>
                <a:uFillTx/>
                <a:latin typeface="Segoe UI"/>
                <a:ea typeface="+mn-ea"/>
                <a:cs typeface="Segoe UI"/>
              </a:rPr>
              <a:t>Crew 2</a:t>
            </a:r>
            <a:r>
              <a:rPr kumimoji="0" lang="en-US" sz="1400" b="0" i="0" u="none" strike="noStrike" kern="1200" cap="none" spc="0" normalizeH="0" baseline="0" noProof="0" dirty="0">
                <a:ln>
                  <a:noFill/>
                </a:ln>
                <a:solidFill>
                  <a:srgbClr val="3F3F3F"/>
                </a:solidFill>
                <a:effectLst/>
                <a:uLnTx/>
                <a:uFillTx/>
                <a:latin typeface="Segoe UI"/>
                <a:ea typeface="+mn-ea"/>
                <a:cs typeface="Segoe UI"/>
              </a:rPr>
              <a:t> Canter</a:t>
            </a:r>
          </a:p>
        </p:txBody>
      </p:sp>
    </p:spTree>
    <p:extLst>
      <p:ext uri="{BB962C8B-B14F-4D97-AF65-F5344CB8AC3E}">
        <p14:creationId xmlns:p14="http://schemas.microsoft.com/office/powerpoint/2010/main" val="39361712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E6953BE-2A29-F319-8C0C-56E5FF078335}"/>
              </a:ext>
            </a:extLst>
          </p:cNvPr>
          <p:cNvSpPr>
            <a:spLocks noGrp="1"/>
          </p:cNvSpPr>
          <p:nvPr>
            <p:ph type="sldNum" sz="quarter" idx="10"/>
          </p:nvPr>
        </p:nvSpPr>
        <p:spPr/>
        <p:txBody>
          <a:bodyPr/>
          <a:lstStyle/>
          <a:p>
            <a:fld id="{F4258245-48BB-4907-851C-CFC557F37E26}" type="slidenum">
              <a:rPr lang="en-US" smtClean="0"/>
              <a:pPr/>
              <a:t>2</a:t>
            </a:fld>
            <a:endParaRPr lang="en-US"/>
          </a:p>
        </p:txBody>
      </p:sp>
      <p:pic>
        <p:nvPicPr>
          <p:cNvPr id="5" name="Picture Placeholder 4">
            <a:extLst>
              <a:ext uri="{FF2B5EF4-FFF2-40B4-BE49-F238E27FC236}">
                <a16:creationId xmlns:a16="http://schemas.microsoft.com/office/drawing/2014/main" id="{C55011AF-BC01-83A1-2CCB-11F682F52555}"/>
              </a:ext>
            </a:extLst>
          </p:cNvPr>
          <p:cNvPicPr>
            <a:picLocks noGrp="1" noChangeAspect="1"/>
          </p:cNvPicPr>
          <p:nvPr>
            <p:ph type="pic" sz="quarter" idx="13"/>
          </p:nvPr>
        </p:nvPicPr>
        <p:blipFill>
          <a:blip r:embed="rId2"/>
          <a:srcRect l="8786" r="8786"/>
          <a:stretch>
            <a:fillRect/>
          </a:stretch>
        </p:blipFill>
        <p:spPr>
          <a:prstGeom prst="rect">
            <a:avLst/>
          </a:prstGeom>
        </p:spPr>
      </p:pic>
      <p:sp>
        <p:nvSpPr>
          <p:cNvPr id="6" name="Rectangle 5">
            <a:extLst>
              <a:ext uri="{FF2B5EF4-FFF2-40B4-BE49-F238E27FC236}">
                <a16:creationId xmlns:a16="http://schemas.microsoft.com/office/drawing/2014/main" id="{AD56240D-7E88-5D24-4A8C-E30E604FD81F}"/>
              </a:ext>
            </a:extLst>
          </p:cNvPr>
          <p:cNvSpPr/>
          <p:nvPr/>
        </p:nvSpPr>
        <p:spPr>
          <a:xfrm>
            <a:off x="304801" y="1968500"/>
            <a:ext cx="7597584" cy="3354765"/>
          </a:xfrm>
          <a:prstGeom prst="rect">
            <a:avLst/>
          </a:prstGeom>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B050"/>
                </a:solidFill>
                <a:effectLst/>
                <a:uLnTx/>
                <a:uFillTx/>
                <a:latin typeface="Tahoma" pitchFamily="34" charset="0"/>
                <a:ea typeface="+mn-ea"/>
                <a:cs typeface="Segoe UI"/>
              </a:rPr>
              <a:t>How learning can be sustained at site? </a:t>
            </a:r>
          </a:p>
          <a:p>
            <a:pPr marL="342900" marR="0" lvl="0" indent="-34290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3F3F3F"/>
              </a:solidFill>
              <a:effectLst/>
              <a:uLnTx/>
              <a:uFillTx/>
              <a:latin typeface="Calibri" panose="020F0502020204030204" pitchFamily="34" charset="0"/>
              <a:ea typeface="Calibri" panose="020F0502020204030204" pitchFamily="34" charset="0"/>
              <a:cs typeface="Calibri" panose="020F050202020403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srgbClr val="3F3F3F"/>
                </a:solidFill>
                <a:effectLst/>
                <a:uLnTx/>
                <a:uFillTx/>
                <a:latin typeface="Calibri" panose="020F0502020204030204" pitchFamily="34" charset="0"/>
                <a:ea typeface="Calibri" panose="020F0502020204030204" pitchFamily="34" charset="0"/>
                <a:cs typeface="Calibri" panose="020F0502020204030204" pitchFamily="34" charset="0"/>
              </a:rPr>
              <a:t>Journey Managers: Have all potential vehicle breakdown and towing hazards been identified and assessed before commencing operations?</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srgbClr val="3F3F3F"/>
                </a:solidFill>
                <a:effectLst/>
                <a:uLnTx/>
                <a:uFillTx/>
                <a:latin typeface="Calibri" panose="020F0502020204030204" pitchFamily="34" charset="0"/>
                <a:ea typeface="Calibri" panose="020F0502020204030204" pitchFamily="34" charset="0"/>
                <a:cs typeface="Calibri" panose="020F0502020204030204" pitchFamily="34" charset="0"/>
              </a:rPr>
              <a:t>Supervisors: Are proper towing methods clearly defined and communicated to the entire crew before initiating towing activities?</a:t>
            </a:r>
          </a:p>
          <a:p>
            <a:pPr marL="171450" lvl="0" indent="-171450">
              <a:buFont typeface="Wingdings" panose="05000000000000000000" pitchFamily="2" charset="2"/>
              <a:buChar char="§"/>
              <a:defRPr/>
            </a:pPr>
            <a:r>
              <a:rPr lang="en-US" sz="1200" dirty="0">
                <a:solidFill>
                  <a:srgbClr val="3F3F3F"/>
                </a:solidFill>
                <a:latin typeface="Calibri" panose="020F0502020204030204" pitchFamily="34" charset="0"/>
                <a:ea typeface="Calibri" panose="020F0502020204030204" pitchFamily="34" charset="0"/>
                <a:cs typeface="Calibri" panose="020F0502020204030204" pitchFamily="34" charset="0"/>
              </a:rPr>
              <a:t>Road safety  Manager : </a:t>
            </a:r>
            <a:r>
              <a:rPr kumimoji="0" lang="en-US" sz="1200" b="0" i="0" u="none" strike="noStrike" kern="1200" cap="none" spc="0" normalizeH="0" baseline="0" noProof="0" dirty="0">
                <a:ln>
                  <a:noFill/>
                </a:ln>
                <a:solidFill>
                  <a:srgbClr val="3F3F3F"/>
                </a:solidFill>
                <a:effectLst/>
                <a:uLnTx/>
                <a:uFillTx/>
                <a:latin typeface="Calibri" panose="020F0502020204030204" pitchFamily="34" charset="0"/>
                <a:ea typeface="Calibri" panose="020F0502020204030204" pitchFamily="34" charset="0"/>
                <a:cs typeface="Calibri" panose="020F0502020204030204" pitchFamily="34" charset="0"/>
              </a:rPr>
              <a:t>Is suitable towing equipment (e.g., tow bars or chains) available and used instead of non-certified materials such as webbing belts?</a:t>
            </a:r>
          </a:p>
          <a:p>
            <a:pPr marL="171450" lvl="0" indent="-171450">
              <a:buFont typeface="Wingdings" panose="05000000000000000000" pitchFamily="2" charset="2"/>
              <a:buChar char="§"/>
              <a:defRPr/>
            </a:pPr>
            <a:r>
              <a:rPr lang="en-US" sz="1200" dirty="0">
                <a:solidFill>
                  <a:srgbClr val="3F3F3F"/>
                </a:solidFill>
                <a:latin typeface="Calibri" panose="020F0502020204030204" pitchFamily="34" charset="0"/>
                <a:ea typeface="Calibri" panose="020F0502020204030204" pitchFamily="34" charset="0"/>
                <a:cs typeface="Calibri" panose="020F0502020204030204" pitchFamily="34" charset="0"/>
              </a:rPr>
              <a:t>Road safety  Manager : Is there active </a:t>
            </a:r>
            <a:r>
              <a:rPr kumimoji="0" lang="en-US" sz="1200" b="0" i="0" u="none" strike="noStrike" kern="1200" cap="none" spc="0" normalizeH="0" baseline="0" noProof="0" dirty="0">
                <a:ln>
                  <a:noFill/>
                </a:ln>
                <a:solidFill>
                  <a:srgbClr val="3F3F3F"/>
                </a:solidFill>
                <a:effectLst/>
                <a:uLnTx/>
                <a:uFillTx/>
                <a:latin typeface="Calibri" panose="020F0502020204030204" pitchFamily="34" charset="0"/>
                <a:ea typeface="Calibri" panose="020F0502020204030204" pitchFamily="34" charset="0"/>
                <a:cs typeface="Calibri" panose="020F0502020204030204" pitchFamily="34" charset="0"/>
              </a:rPr>
              <a:t>monitoring of towing operations to ensure compliance with the Emergency Response Plan (ERP) and Standard Operating Procedures (SOPs)?</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US" sz="1200" b="0" i="0" u="none" strike="noStrike" kern="1200" cap="none" spc="0" normalizeH="0" baseline="0" noProof="0" dirty="0">
              <a:ln>
                <a:noFill/>
              </a:ln>
              <a:solidFill>
                <a:srgbClr val="3F3F3F"/>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3F3F3F"/>
                </a:solidFill>
                <a:effectLst/>
                <a:uLnTx/>
                <a:uFillTx/>
                <a:latin typeface="Calibri" panose="020F0502020204030204" pitchFamily="34" charset="0"/>
                <a:ea typeface="Calibri" panose="020F0502020204030204" pitchFamily="34" charset="0"/>
                <a:cs typeface="Calibri" panose="020F0502020204030204" pitchFamily="34" charset="0"/>
              </a:rPr>
              <a:t> </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US" sz="1200" b="0" i="0" u="none" strike="noStrike" kern="1200" cap="none" spc="0" normalizeH="0" baseline="0" noProof="0" dirty="0">
              <a:ln>
                <a:noFill/>
              </a:ln>
              <a:solidFill>
                <a:srgbClr val="3F3F3F"/>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3F3F3F"/>
              </a:solidFill>
              <a:effectLst/>
              <a:uLnTx/>
              <a:uFillTx/>
              <a:latin typeface="Calibri" panose="020F0502020204030204" pitchFamily="34" charset="0"/>
              <a:ea typeface="Calibri" panose="020F0502020204030204" pitchFamily="34" charset="0"/>
              <a:cs typeface="Calibri" panose="020F0502020204030204" pitchFamily="34" charset="0"/>
              <a:sym typeface="Wingdings"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33CC"/>
              </a:solidFill>
              <a:effectLst/>
              <a:uLnTx/>
              <a:uFillTx/>
              <a:latin typeface="Calibri" panose="020F0502020204030204" pitchFamily="34" charset="0"/>
              <a:ea typeface="+mn-ea"/>
              <a:cs typeface="Segoe UI"/>
              <a:sym typeface="Wingdings" pitchFamily="2" charset="2"/>
            </a:endParaRPr>
          </a:p>
          <a:p>
            <a:pPr>
              <a:defRPr/>
            </a:pPr>
            <a:r>
              <a:rPr lang="en-US" sz="1100" i="1" dirty="0">
                <a:solidFill>
                  <a:schemeClr val="accent1"/>
                </a:solidFill>
                <a:latin typeface="Calibri" panose="020F0502020204030204" pitchFamily="34" charset="0"/>
                <a:sym typeface="Wingdings" panose="05000000000000000000" pitchFamily="2" charset="2"/>
              </a:rPr>
              <a:t>* If the answer is NO to any of the above questions, please ensure you take action to correct this finding</a:t>
            </a:r>
            <a:endParaRPr lang="en-US" sz="1100" dirty="0">
              <a:solidFill>
                <a:schemeClr val="accent1"/>
              </a:solidFill>
              <a:latin typeface="Calibri" panose="020F0502020204030204" pitchFamily="34" charset="0"/>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4472C4"/>
              </a:solidFill>
              <a:effectLst/>
              <a:uLnTx/>
              <a:uFillTx/>
              <a:latin typeface="Calibri" panose="020F0502020204030204" pitchFamily="34" charset="0"/>
              <a:ea typeface="+mn-ea"/>
              <a:cs typeface="Segoe UI"/>
              <a:sym typeface="Wingdings" pitchFamily="2" charset="2"/>
            </a:endParaRPr>
          </a:p>
        </p:txBody>
      </p:sp>
    </p:spTree>
    <p:extLst>
      <p:ext uri="{BB962C8B-B14F-4D97-AF65-F5344CB8AC3E}">
        <p14:creationId xmlns:p14="http://schemas.microsoft.com/office/powerpoint/2010/main" val="2393476908"/>
      </p:ext>
    </p:extLst>
  </p:cSld>
  <p:clrMapOvr>
    <a:masterClrMapping/>
  </p:clrMapOvr>
</p:sld>
</file>

<file path=ppt/theme/theme1.xml><?xml version="1.0" encoding="utf-8"?>
<a:theme xmlns:a="http://schemas.openxmlformats.org/drawingml/2006/main" name="Office Theme">
  <a:themeElements>
    <a:clrScheme name="PDO Presentation Template">
      <a:dk1>
        <a:srgbClr val="3F3F3F"/>
      </a:dk1>
      <a:lt1>
        <a:srgbClr val="FFFFFF"/>
      </a:lt1>
      <a:dk2>
        <a:srgbClr val="797979"/>
      </a:dk2>
      <a:lt2>
        <a:srgbClr val="F2F2F2"/>
      </a:lt2>
      <a:accent1>
        <a:srgbClr val="00B477"/>
      </a:accent1>
      <a:accent2>
        <a:srgbClr val="089AA2"/>
      </a:accent2>
      <a:accent3>
        <a:srgbClr val="76DFA5"/>
      </a:accent3>
      <a:accent4>
        <a:srgbClr val="59BDC2"/>
      </a:accent4>
      <a:accent5>
        <a:srgbClr val="ACEBC8"/>
      </a:accent5>
      <a:accent6>
        <a:srgbClr val="9BD7DA"/>
      </a:accent6>
      <a:hlink>
        <a:srgbClr val="3F3F3F"/>
      </a:hlink>
      <a:folHlink>
        <a:srgbClr val="3F3F3F"/>
      </a:folHlink>
    </a:clrScheme>
    <a:fontScheme name="PDO">
      <a:majorFont>
        <a:latin typeface="Segoe UI"/>
        <a:ea typeface=""/>
        <a:cs typeface="Segoe UI"/>
      </a:majorFont>
      <a:minorFont>
        <a:latin typeface="Segoe UI"/>
        <a:ea typeface=""/>
        <a:cs typeface="Segoe UI"/>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5568808217e8896a20d35b78a187a54b">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95b9b289a8e8f4d106e4c69b136198e4"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xsd:enumeration value="Arabic"/>
          <xsd:enumeration value="Hindi"/>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anguage xmlns="4880e4f8-4b7d-4bdd-91e3-e10d47036eca">English</Language>
    <DocId xmlns="4880e4f8-4b7d-4bdd-91e3-e10d47036eca">92998</DocId>
    <ImageCreateDate xmlns="4880E4F8-4B7D-4BDD-91E3-E10D47036ECA" xsi:nil="true"/>
    <wic_System_Copyright xmlns="http://schemas.microsoft.com/sharepoint/v3/fields"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99C8178-5180-4EAF-B9FF-B68F2C4BCA4D}"/>
</file>

<file path=customXml/itemProps2.xml><?xml version="1.0" encoding="utf-8"?>
<ds:datastoreItem xmlns:ds="http://schemas.openxmlformats.org/officeDocument/2006/customXml" ds:itemID="{50825C66-9C51-4A4E-9485-028BFCBAB2D6}">
  <ds:schemaRefs>
    <ds:schemaRef ds:uri="http://purl.org/dc/elements/1.1/"/>
    <ds:schemaRef ds:uri="6acbb660-71b5-4324-a582-c3afe10855f5"/>
    <ds:schemaRef ds:uri="http://purl.org/dc/terms/"/>
    <ds:schemaRef ds:uri="http://schemas.microsoft.com/office/2006/documentManagement/types"/>
    <ds:schemaRef ds:uri="http://www.w3.org/XML/1998/namespace"/>
    <ds:schemaRef ds:uri="http://schemas.openxmlformats.org/package/2006/metadata/core-properties"/>
    <ds:schemaRef ds:uri="http://schemas.microsoft.com/office/infopath/2007/PartnerControls"/>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075F9B58-19F7-40C3-B3B2-1D46E1A2099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2576</TotalTime>
  <Words>406</Words>
  <Application>Microsoft Office PowerPoint</Application>
  <PresentationFormat>Widescreen</PresentationFormat>
  <Paragraphs>53</Paragraphs>
  <Slides>2</Slides>
  <Notes>0</Notes>
  <HiddenSlides>0</HiddenSlides>
  <MMClips>0</MMClips>
  <ScaleCrop>false</ScaleCrop>
  <HeadingPairs>
    <vt:vector size="6" baseType="variant">
      <vt:variant>
        <vt:lpstr>Fonts Used</vt:lpstr>
      </vt:variant>
      <vt:variant>
        <vt:i4>12</vt:i4>
      </vt:variant>
      <vt:variant>
        <vt:lpstr>Theme</vt:lpstr>
      </vt:variant>
      <vt:variant>
        <vt:i4>3</vt:i4>
      </vt:variant>
      <vt:variant>
        <vt:lpstr>Slide Titles</vt:lpstr>
      </vt:variant>
      <vt:variant>
        <vt:i4>2</vt:i4>
      </vt:variant>
    </vt:vector>
  </HeadingPairs>
  <TitlesOfParts>
    <vt:vector size="17" baseType="lpstr">
      <vt:lpstr>MS PGothic</vt:lpstr>
      <vt:lpstr>Aptos</vt:lpstr>
      <vt:lpstr>Arial</vt:lpstr>
      <vt:lpstr>Cairo Light</vt:lpstr>
      <vt:lpstr>Calibri</vt:lpstr>
      <vt:lpstr>Gill Sans</vt:lpstr>
      <vt:lpstr>Montserrat</vt:lpstr>
      <vt:lpstr>Open Sans</vt:lpstr>
      <vt:lpstr>Poppins</vt:lpstr>
      <vt:lpstr>Segoe UI</vt:lpstr>
      <vt:lpstr>Tahoma</vt:lpstr>
      <vt:lpstr>Wingdings</vt:lpstr>
      <vt:lpstr>Office Theme</vt:lpstr>
      <vt:lpstr>1_Custom Design</vt:lpstr>
      <vt:lpstr>Custom Design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 and Engage LFI Alert HiPo02 Motor Vehicle Incident </dc:title>
  <dc:creator>Investigation JoT</dc:creator>
  <cp:lastModifiedBy>Rawahi, Ahmed MSE34</cp:lastModifiedBy>
  <cp:revision>22</cp:revision>
  <dcterms:created xsi:type="dcterms:W3CDTF">2025-05-19T09:15:21Z</dcterms:created>
  <dcterms:modified xsi:type="dcterms:W3CDTF">2026-04-15T04:48:04Z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