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95256" autoAdjust="0"/>
  </p:normalViewPr>
  <p:slideViewPr>
    <p:cSldViewPr>
      <p:cViewPr varScale="1">
        <p:scale>
          <a:sx n="93" d="100"/>
          <a:sy n="93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535" y="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72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535" y="884372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535" y="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68" y="4421860"/>
            <a:ext cx="5151165" cy="418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72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535" y="884372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4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0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01AAC5-A3FD-49D5-9E19-43D989683CB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6951" y="3944162"/>
            <a:ext cx="2724173" cy="192845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A98BC2-3C23-451E-A2FC-B873F5EB634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3472" y="1696692"/>
            <a:ext cx="2724173" cy="1922377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0747" y="1143000"/>
            <a:ext cx="5813667" cy="40130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23.05.2021                                                     Incident title : HiPo#29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Front end-loader working in a borrow pit area carrying out mixing of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soil with water, it skid and toppled to its side  due to unsafe operation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of the loading bucket.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crew members are communicated about the hazards in the TBT sessions. 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carryout risk assessment incase of any change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Suspend the activity if the supervisor not available or moves away from site temporarily.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Intervene unsafe activities / violations and use your stop empowerment. 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89180" y="5611011"/>
            <a:ext cx="48768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Always ensure adequate supervision and Hazard communication is in place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00268" y="3429000"/>
            <a:ext cx="304800" cy="319665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73924" y="555981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31345" y="1362034"/>
            <a:ext cx="8573729" cy="49244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supervisors communicate the Hazards to workforce?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workers understand their roles and responsibilities while performing job?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operator behavior is monitored as part of work inspections?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supervisors carryout spot inspection of worksites?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skilled workers are able to carryout their responsibilities 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supervisors discuss HEMP with their workforce during the Tric sessions 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ensure proper supervision for out of site locations 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PHs utilize the dynamic risk tool effectively while delivering the TBT 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65470" y="992146"/>
            <a:ext cx="822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 23.05.2021                                                              Incident title : HiPo#29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6FD7B-BC89-443C-A022-18D66FACA3D3}"/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15933</TotalTime>
  <Words>487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HIPO#29 Post PD IRC </dc:title>
  <dc:creator>MU93647</dc:creator>
  <cp:lastModifiedBy>Balushi, Sumaiya MSE36</cp:lastModifiedBy>
  <cp:revision>724</cp:revision>
  <cp:lastPrinted>2021-06-16T06:24:57Z</cp:lastPrinted>
  <dcterms:created xsi:type="dcterms:W3CDTF">2001-05-03T06:07:08Z</dcterms:created>
  <dcterms:modified xsi:type="dcterms:W3CDTF">2022-07-26T05:09:21Z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