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316"/>
    <a:srgbClr val="0000FF"/>
    <a:srgbClr val="FFC91D"/>
    <a:srgbClr val="FFFC00"/>
    <a:srgbClr val="EAEAEA"/>
    <a:srgbClr val="F2F3D7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9BC09D-897A-4C54-A191-C2D6397B29F7}" v="4" dt="2022-06-02T10:35:10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9659" autoAdjust="0"/>
  </p:normalViewPr>
  <p:slideViewPr>
    <p:cSldViewPr snapToGrid="0" snapToObjects="1">
      <p:cViewPr varScale="1">
        <p:scale>
          <a:sx n="102" d="100"/>
          <a:sy n="102" d="100"/>
        </p:scale>
        <p:origin x="9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15/01/2024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5002106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strap line should be the main point you want to get across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pPr defTabSz="933237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F88714CE-FB4E-4316-BED5-DE0DF6B1D8E5}" type="slidenum">
              <a:rPr lang="en-US">
                <a:solidFill>
                  <a:prstClr val="black"/>
                </a:solidFill>
              </a:rPr>
              <a:pPr defTabSz="933237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406810"/>
            <a:ext cx="7791263" cy="564000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On 07</a:t>
            </a:r>
            <a:r>
              <a:rPr lang="en-US" sz="1200" baseline="30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of April 2022, WHM Supervisor based in Bahja departed from Bahja Base at 09:06 hrs, driving 6498 HK Canter to </a:t>
            </a:r>
            <a:r>
              <a:rPr lang="en-US" sz="12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Fawarah Field </a:t>
            </a:r>
            <a:r>
              <a:rPr lang="en-US" sz="1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for site visit. He reached to  </a:t>
            </a:r>
            <a:r>
              <a:rPr lang="en-US" sz="12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Fawarah North-1, </a:t>
            </a:r>
            <a:r>
              <a:rPr lang="en-US" sz="1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then he used GPS to direct him toward</a:t>
            </a:r>
            <a:r>
              <a:rPr lang="en-US" sz="12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Fawarah North -2 </a:t>
            </a:r>
            <a:r>
              <a:rPr lang="en-US" sz="1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since there was no clear route. </a:t>
            </a:r>
            <a:endParaRPr lang="en-US" sz="12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fter finishing the checks, he used another routes to go the main graded road because No clear routes available to use, unfortunately, the route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he used was soft and after driving 4.4 Kms, he got stucked </a:t>
            </a:r>
            <a:r>
              <a:rPr lang="en-US" sz="12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He attempted to free the vehicle but without success. He decided to walk toward Zauliyah-Hasirah junction as he familiar with area. He walked for almost 3 hrs and crossed a distance of 9.0 Km. At the junction, he spent 4 hrs waiting for passing vehicles for assistance. No vehicles passed during that period therefore, he decided to proceed walking toward WPH-36 Camp which is 10.6 Km away. At 21:30, he arrived to WPH-36 safely.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JM set a nonrealistic time for site visit task (Journey plan from 08:45 hrs to 17:00 hrs)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WHM Supervisor went to site alone although has assistant in Journey Plan.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The route that used by WHM Supervisor was not a clear road.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WHM Supervisor was aware about Emergency button but decided to walk to get help instead of using it.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2 Satellites Phones were available at base but utilized by other crews.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Journey manager has not followed Man-Lost Procedure properly (reported to LEBC after 3 hrs ).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20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Journey manager shall follow a realistic time for journey management.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Ensure to avoid Working alone especially in remote areas.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Ensure driver not drive in a soft sand and follow defensive driver training.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Emergency button should be utilized in emergency situation and driver shall remains nearby the vehicle.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Make sure to have an appropriate means of communication. (Driver &amp; Journey manager)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Journey manager shall Follow Man-lost procedure.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50" dirty="0"/>
              <a:t>Ensure to practice Man-Lost Drills  as per PR 1287 frequency.</a:t>
            </a:r>
          </a:p>
          <a:p>
            <a:pPr>
              <a:defRPr/>
            </a:pPr>
            <a:endParaRPr lang="en-US" sz="1100" dirty="0">
              <a:latin typeface="Calibri" panose="020F0502020204030204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8294647" y="1295352"/>
            <a:ext cx="3748669" cy="1866545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what was done wrong</a:t>
            </a:r>
          </a:p>
        </p:txBody>
      </p: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0922830" y="5427038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07/04/2022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HiPo#29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Man Lost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C4P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02290" y="978456"/>
            <a:ext cx="779126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(Drivers &amp; Journey Managers)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402291" y="15769"/>
            <a:ext cx="11789709" cy="532596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711915" y="6273225"/>
            <a:ext cx="4463983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Always ensure to follow Safe journey Management System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698885-F762-4AA9-BD7B-00E40F134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267" y="3815657"/>
            <a:ext cx="1793588" cy="15592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502CDA-4304-429C-838E-7EB94C6B8320}"/>
              </a:ext>
            </a:extLst>
          </p:cNvPr>
          <p:cNvSpPr txBox="1"/>
          <p:nvPr/>
        </p:nvSpPr>
        <p:spPr>
          <a:xfrm>
            <a:off x="7536581" y="4195599"/>
            <a:ext cx="224268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Follow your Safe Journey Management Procedure and escalation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1D5FC-BD23-45FE-BE3E-C854F9FD42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971" y="1262805"/>
            <a:ext cx="3767162" cy="1924691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296713" y="2371172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D0D5A8F-7B19-49E6-B6F1-6FA959CC6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34" y="525721"/>
            <a:ext cx="11506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lang="en-GB" sz="1400" b="1" dirty="0">
                <a:solidFill>
                  <a:prstClr val="black"/>
                </a:solidFill>
                <a:latin typeface="Tahoma" pitchFamily="34" charset="0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07/04/2022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HiPo#29    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Pattern: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Man Lost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Potential severity: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C4P</a:t>
            </a:r>
            <a:endParaRPr lang="en-US" sz="1600" b="1" dirty="0">
              <a:solidFill>
                <a:srgbClr val="4472C4"/>
              </a:solidFill>
              <a:latin typeface="Tahom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your crew are complying with SJM procedure 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your JM is aware and follow the man lost procedure 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working alone is controlled 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having sufficient means of communication while going to remote places 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your crew are aware of emergency panic button and how to use it?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</a:t>
            </a:r>
            <a:r>
              <a:rPr lang="en-US" sz="1600" b="1" dirty="0">
                <a:solidFill>
                  <a:srgbClr val="0033CC"/>
                </a:solidFill>
                <a:latin typeface="Calibri" panose="020F0502020204030204" pitchFamily="34" charset="0"/>
              </a:rPr>
              <a:t>Man Lost Drills is Conducted as per the frequency stated in PR 1287? </a:t>
            </a:r>
            <a:endParaRPr lang="en-US" sz="1600" b="1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92817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9d51eac6-a7d5-47f5-a119-63d146adb134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298763-97C0-46D0-B45D-FC5B3A820E8B}"/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11738</TotalTime>
  <Words>823</Words>
  <Application>Microsoft Office PowerPoint</Application>
  <PresentationFormat>Widescreen</PresentationFormat>
  <Paragraphs>66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 #29 Final Post UWD</dc:title>
  <dc:creator>Moosa  Subhi</dc:creator>
  <cp:lastModifiedBy>Masroori, Ahmed MSE31</cp:lastModifiedBy>
  <cp:revision>481</cp:revision>
  <cp:lastPrinted>2022-05-23T07:34:27Z</cp:lastPrinted>
  <dcterms:created xsi:type="dcterms:W3CDTF">2018-09-24T07:27:56Z</dcterms:created>
  <dcterms:modified xsi:type="dcterms:W3CDTF">2024-01-15T11:07:54Z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