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7"/>
  </p:notesMasterIdLst>
  <p:handoutMasterIdLst>
    <p:handoutMasterId r:id="rId8"/>
  </p:handoutMasterIdLst>
  <p:sldIdLst>
    <p:sldId id="356" r:id="rId5"/>
    <p:sldId id="350" r:id="rId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l Mahrooqi, Al Mutasem UWZ4" initials="AMAMU" lastIdx="1" clrIdx="0">
    <p:extLst>
      <p:ext uri="{19B8F6BF-5375-455C-9EA6-DF929625EA0E}">
        <p15:presenceInfo xmlns:p15="http://schemas.microsoft.com/office/powerpoint/2012/main" userId="S::AlMutasem.AMA.AlMahrooqi@pdo.co.om::6429f863-105c-4fb8-be4e-2094f7491337"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FFC91D"/>
    <a:srgbClr val="FFFC00"/>
    <a:srgbClr val="EAEAEA"/>
    <a:srgbClr val="F2F3D7"/>
    <a:srgbClr val="24A316"/>
    <a:srgbClr val="16942A"/>
    <a:srgbClr val="FDD600"/>
    <a:srgbClr val="00B05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85BE263C-DBD7-4A20-BB59-AAB30ACAA65A}" styleName="Medium Style 3 - Accent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BDBED569-4797-4DF1-A0F4-6AAB3CD982D8}" styleName="Light Style 3 - Accent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1"/>
    <p:restoredTop sz="89659" autoAdjust="0"/>
  </p:normalViewPr>
  <p:slideViewPr>
    <p:cSldViewPr snapToGrid="0" snapToObjects="1">
      <p:cViewPr varScale="1">
        <p:scale>
          <a:sx n="60" d="100"/>
          <a:sy n="60" d="100"/>
        </p:scale>
        <p:origin x="884" y="48"/>
      </p:cViewPr>
      <p:guideLst/>
    </p:cSldViewPr>
  </p:slideViewPr>
  <p:notesTextViewPr>
    <p:cViewPr>
      <p:scale>
        <a:sx n="1" d="1"/>
        <a:sy n="1" d="1"/>
      </p:scale>
      <p:origin x="0" y="0"/>
    </p:cViewPr>
  </p:notesTextViewPr>
  <p:notesViewPr>
    <p:cSldViewPr snapToGrid="0" snapToObjects="1">
      <p:cViewPr varScale="1">
        <p:scale>
          <a:sx n="87" d="100"/>
          <a:sy n="87" d="100"/>
        </p:scale>
        <p:origin x="2988" y="66"/>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handoutMaster" Target="handoutMasters/handoutMaster1.xml"/><Relationship Id="rId13" Type="http://schemas.openxmlformats.org/officeDocument/2006/relationships/tableStyles" Target="tableStyles.xml"/><Relationship Id="rId3" Type="http://schemas.openxmlformats.org/officeDocument/2006/relationships/customXml" Target="../customXml/item3.xml"/><Relationship Id="rId7" Type="http://schemas.openxmlformats.org/officeDocument/2006/relationships/notesMaster" Target="notesMasters/notesMaster1.xml"/><Relationship Id="rId12" Type="http://schemas.openxmlformats.org/officeDocument/2006/relationships/theme" Target="theme/theme1.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viewProps" Target="viewProps.xml"/><Relationship Id="rId5" Type="http://schemas.openxmlformats.org/officeDocument/2006/relationships/slide" Target="slides/slide1.xml"/><Relationship Id="rId10"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commentAuthors" Target="commentAuthor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5B13D376-C7B6-419B-9FF1-F3C329028422}"/>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latin typeface="Calibri" panose="020F0502020204030204" pitchFamily="34" charset="0"/>
            </a:endParaRPr>
          </a:p>
        </p:txBody>
      </p:sp>
      <p:sp>
        <p:nvSpPr>
          <p:cNvPr id="3" name="Date Placeholder 2">
            <a:extLst>
              <a:ext uri="{FF2B5EF4-FFF2-40B4-BE49-F238E27FC236}">
                <a16:creationId xmlns:a16="http://schemas.microsoft.com/office/drawing/2014/main" id="{117192C6-1C95-48A1-A4C6-F94F132F0AA5}"/>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FE8341AC-BC74-4FAA-A2BA-136D509060EF}" type="datetimeFigureOut">
              <a:rPr lang="en-US" smtClean="0">
                <a:latin typeface="Calibri" panose="020F0502020204030204" pitchFamily="34" charset="0"/>
              </a:rPr>
              <a:t>15/02/2024</a:t>
            </a:fld>
            <a:endParaRPr lang="en-US" dirty="0">
              <a:latin typeface="Calibri" panose="020F0502020204030204" pitchFamily="34" charset="0"/>
            </a:endParaRPr>
          </a:p>
        </p:txBody>
      </p:sp>
      <p:sp>
        <p:nvSpPr>
          <p:cNvPr id="4" name="Footer Placeholder 3">
            <a:extLst>
              <a:ext uri="{FF2B5EF4-FFF2-40B4-BE49-F238E27FC236}">
                <a16:creationId xmlns:a16="http://schemas.microsoft.com/office/drawing/2014/main" id="{9245D574-C9C3-4949-A04E-C02C11D30653}"/>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r>
              <a:rPr lang="en-US" dirty="0">
                <a:latin typeface="Calibri" panose="020F0502020204030204" pitchFamily="34" charset="0"/>
              </a:rPr>
              <a:t>Confidential - Not to be shared outside of PDO/PDO contractors  </a:t>
            </a:r>
          </a:p>
        </p:txBody>
      </p:sp>
      <p:sp>
        <p:nvSpPr>
          <p:cNvPr id="5" name="Slide Number Placeholder 4">
            <a:extLst>
              <a:ext uri="{FF2B5EF4-FFF2-40B4-BE49-F238E27FC236}">
                <a16:creationId xmlns:a16="http://schemas.microsoft.com/office/drawing/2014/main" id="{0E27CE67-CCF6-43EA-9EB4-FFC01F182A7B}"/>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9A1C225E-C8CB-4D13-B3BD-590B7CA9FD0A}" type="slidenum">
              <a:rPr lang="en-US" smtClean="0">
                <a:latin typeface="Calibri" panose="020F0502020204030204" pitchFamily="34" charset="0"/>
              </a:rPr>
              <a:t>‹#›</a:t>
            </a:fld>
            <a:endParaRPr lang="en-US" dirty="0">
              <a:latin typeface="Calibri" panose="020F0502020204030204" pitchFamily="34" charset="0"/>
            </a:endParaRPr>
          </a:p>
        </p:txBody>
      </p:sp>
    </p:spTree>
    <p:extLst>
      <p:ext uri="{BB962C8B-B14F-4D97-AF65-F5344CB8AC3E}">
        <p14:creationId xmlns:p14="http://schemas.microsoft.com/office/powerpoint/2010/main" val="3267991762"/>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accent6">
            <a:lumMod val="20000"/>
            <a:lumOff val="80000"/>
          </a:schemeClr>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Calibri" panose="020F0502020204030204" pitchFamily="34" charset="0"/>
              </a:defRPr>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atin typeface="Calibri" panose="020F0502020204030204" pitchFamily="34" charset="0"/>
              </a:defRPr>
            </a:lvl1pPr>
          </a:lstStyle>
          <a:p>
            <a:fld id="{EF51F27E-834E-4F26-A38E-D9AD78458120}" type="datetimeFigureOut">
              <a:rPr lang="en-US" smtClean="0"/>
              <a:pPr/>
              <a:t>15/02/2024</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4"/>
          </p:nvPr>
        </p:nvSpPr>
        <p:spPr>
          <a:xfrm>
            <a:off x="0" y="8685212"/>
            <a:ext cx="4884516" cy="458787"/>
          </a:xfrm>
          <a:prstGeom prst="rect">
            <a:avLst/>
          </a:prstGeom>
        </p:spPr>
        <p:txBody>
          <a:bodyPr vert="horz" lIns="91440" tIns="45720" rIns="91440" bIns="45720" rtlCol="0" anchor="b"/>
          <a:lstStyle>
            <a:lvl1pPr algn="l">
              <a:defRPr sz="1100">
                <a:latin typeface="Calibri" panose="020F0502020204030204" pitchFamily="34" charset="0"/>
              </a:defRPr>
            </a:lvl1pPr>
          </a:lstStyle>
          <a:p>
            <a:pPr>
              <a:defRPr/>
            </a:pPr>
            <a:r>
              <a:rPr lang="en-US" dirty="0">
                <a:solidFill>
                  <a:srgbClr val="000000"/>
                </a:solidFill>
              </a:rPr>
              <a:t>Confidential - Not to be shared outside of PDO/PDO contractors </a:t>
            </a:r>
          </a:p>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atin typeface="Calibri" panose="020F0502020204030204" pitchFamily="34" charset="0"/>
              </a:defRPr>
            </a:lvl1pPr>
          </a:lstStyle>
          <a:p>
            <a:fld id="{F88714CE-FB4E-4316-BED5-DE0DF6B1D8E5}" type="slidenum">
              <a:rPr lang="en-US" smtClean="0"/>
              <a:pPr/>
              <a:t>‹#›</a:t>
            </a:fld>
            <a:endParaRPr lang="en-US" dirty="0"/>
          </a:p>
        </p:txBody>
      </p:sp>
    </p:spTree>
    <p:extLst>
      <p:ext uri="{BB962C8B-B14F-4D97-AF65-F5344CB8AC3E}">
        <p14:creationId xmlns:p14="http://schemas.microsoft.com/office/powerpoint/2010/main" val="4183368233"/>
      </p:ext>
    </p:extLst>
  </p:cSld>
  <p:clrMap bg1="lt1" tx1="dk1" bg2="lt2" tx2="dk2" accent1="accent1" accent2="accent2" accent3="accent3" accent4="accent4" accent5="accent5" accent6="accent6" hlink="hlink" folHlink="folHlink"/>
  <p:hf hdr="0" dt="0"/>
  <p:notesStyle>
    <a:lvl1pPr marL="0" algn="l" defTabSz="914400" rtl="0" eaLnBrk="1" latinLnBrk="0" hangingPunct="1">
      <a:defRPr sz="1200" kern="1200">
        <a:solidFill>
          <a:schemeClr val="tx1"/>
        </a:solidFill>
        <a:latin typeface="Calibri" panose="020F0502020204030204" pitchFamily="34" charset="0"/>
        <a:ea typeface="+mn-ea"/>
        <a:cs typeface="+mn-cs"/>
      </a:defRPr>
    </a:lvl1pPr>
    <a:lvl2pPr marL="457200" algn="l" defTabSz="914400" rtl="0" eaLnBrk="1" latinLnBrk="0" hangingPunct="1">
      <a:defRPr sz="1200" kern="1200">
        <a:solidFill>
          <a:schemeClr val="tx1"/>
        </a:solidFill>
        <a:latin typeface="Calibri" panose="020F0502020204030204" pitchFamily="34" charset="0"/>
        <a:ea typeface="+mn-ea"/>
        <a:cs typeface="+mn-cs"/>
      </a:defRPr>
    </a:lvl2pPr>
    <a:lvl3pPr marL="914400" algn="l" defTabSz="914400" rtl="0" eaLnBrk="1" latinLnBrk="0" hangingPunct="1">
      <a:defRPr sz="1200" kern="1200">
        <a:solidFill>
          <a:schemeClr val="tx1"/>
        </a:solidFill>
        <a:latin typeface="Calibri" panose="020F0502020204030204" pitchFamily="34" charset="0"/>
        <a:ea typeface="+mn-ea"/>
        <a:cs typeface="+mn-cs"/>
      </a:defRPr>
    </a:lvl3pPr>
    <a:lvl4pPr marL="1371600" algn="l" defTabSz="914400" rtl="0" eaLnBrk="1" latinLnBrk="0" hangingPunct="1">
      <a:defRPr sz="1200" kern="1200">
        <a:solidFill>
          <a:schemeClr val="tx1"/>
        </a:solidFill>
        <a:latin typeface="Calibri" panose="020F0502020204030204" pitchFamily="34" charset="0"/>
        <a:ea typeface="+mn-ea"/>
        <a:cs typeface="+mn-cs"/>
      </a:defRPr>
    </a:lvl4pPr>
    <a:lvl5pPr marL="1828800" algn="l" defTabSz="914400" rtl="0" eaLnBrk="1" latinLnBrk="0" hangingPunct="1">
      <a:defRPr sz="1200" kern="1200">
        <a:solidFill>
          <a:schemeClr val="tx1"/>
        </a:solidFill>
        <a:latin typeface="Calibri" panose="020F050202020403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rPr>
              <a:t>Ensure all dates and titles are input </a:t>
            </a:r>
          </a:p>
          <a:p>
            <a:pPr marL="0" marR="0" lvl="0" indent="0" algn="l" defTabSz="914400" rtl="0" eaLnBrk="0" fontAlgn="base" latinLnBrk="0" hangingPunct="0">
              <a:lnSpc>
                <a:spcPct val="100000"/>
              </a:lnSpc>
              <a:spcBef>
                <a:spcPct val="30000"/>
              </a:spcBef>
              <a:spcAft>
                <a:spcPct val="0"/>
              </a:spcAft>
              <a:buClrTx/>
              <a:buSzTx/>
              <a:buFontTx/>
              <a:buNone/>
              <a:tabLst/>
              <a:defRPr/>
            </a:pPr>
            <a:endPar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rPr>
              <a:t>A short description should be provided without mentioning names of contractors or individuals.  You should include, what happened, to who (by job title) and what injuries this resulted in.  Nothing more!</a:t>
            </a:r>
          </a:p>
          <a:p>
            <a:pPr marL="0" marR="0" lvl="0" indent="0" algn="l" defTabSz="914400" rtl="0" eaLnBrk="0" fontAlgn="base" latinLnBrk="0" hangingPunct="0">
              <a:lnSpc>
                <a:spcPct val="100000"/>
              </a:lnSpc>
              <a:spcBef>
                <a:spcPct val="30000"/>
              </a:spcBef>
              <a:spcAft>
                <a:spcPct val="0"/>
              </a:spcAft>
              <a:buClrTx/>
              <a:buSzTx/>
              <a:buFontTx/>
              <a:buNone/>
              <a:tabLst/>
              <a:defRPr/>
            </a:pPr>
            <a:endPar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rPr>
              <a:t>Four to five bullet points highlighting the main findings from the investigation.  Remember the target audience is the front line staff so this should be written in simple terms in a way that everyone can understand.</a:t>
            </a:r>
          </a:p>
          <a:p>
            <a:pPr marL="0" marR="0" lvl="0" indent="0" algn="l" defTabSz="914400" rtl="0" eaLnBrk="0" fontAlgn="base" latinLnBrk="0" hangingPunct="0">
              <a:lnSpc>
                <a:spcPct val="100000"/>
              </a:lnSpc>
              <a:spcBef>
                <a:spcPct val="30000"/>
              </a:spcBef>
              <a:spcAft>
                <a:spcPct val="0"/>
              </a:spcAft>
              <a:buClrTx/>
              <a:buSzTx/>
              <a:buFontTx/>
              <a:buNone/>
              <a:tabLst/>
              <a:defRPr/>
            </a:pPr>
            <a:endPar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rPr>
              <a:t>The strap line should be the main point you want to get across</a:t>
            </a:r>
          </a:p>
          <a:p>
            <a:pPr marL="0" marR="0" lvl="0" indent="0" algn="l" defTabSz="914400" rtl="0" eaLnBrk="0" fontAlgn="base" latinLnBrk="0" hangingPunct="0">
              <a:lnSpc>
                <a:spcPct val="100000"/>
              </a:lnSpc>
              <a:spcBef>
                <a:spcPct val="30000"/>
              </a:spcBef>
              <a:spcAft>
                <a:spcPct val="0"/>
              </a:spcAft>
              <a:buClrTx/>
              <a:buSzTx/>
              <a:buFontTx/>
              <a:buNone/>
              <a:tabLst/>
              <a:defRPr/>
            </a:pPr>
            <a:endPar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rPr>
              <a:t>The images should be self explanatory, what went wrong (if you create a reconstruction please ensure you do not put people at risk) and below how it should be done.   </a:t>
            </a:r>
          </a:p>
          <a:p>
            <a:endParaRPr lang="en-US" dirty="0"/>
          </a:p>
        </p:txBody>
      </p:sp>
      <p:sp>
        <p:nvSpPr>
          <p:cNvPr id="4" name="Footer Placeholder 3"/>
          <p:cNvSpPr>
            <a:spLocks noGrp="1"/>
          </p:cNvSpPr>
          <p:nvPr>
            <p:ph type="ftr"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Confidential - Not to be shared outside of PDO/PDO contractors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p:txBody>
      </p:sp>
      <p:sp>
        <p:nvSpPr>
          <p:cNvPr id="5" name="Slide Number Placeholder 4"/>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88714CE-FB4E-4316-BED5-DE0DF6B1D8E5}" type="slidenum">
              <a:rPr kumimoji="0" lang="en-US"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131135451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rPr>
              <a:t>Ensure all dates and titles are input </a:t>
            </a:r>
          </a:p>
          <a:p>
            <a:pPr marL="0" marR="0" lvl="0" indent="0" algn="l" defTabSz="914400" rtl="0" eaLnBrk="0" fontAlgn="base" latinLnBrk="0" hangingPunct="0">
              <a:lnSpc>
                <a:spcPct val="100000"/>
              </a:lnSpc>
              <a:spcBef>
                <a:spcPct val="30000"/>
              </a:spcBef>
              <a:spcAft>
                <a:spcPct val="0"/>
              </a:spcAft>
              <a:buClrTx/>
              <a:buSzTx/>
              <a:buFontTx/>
              <a:buNone/>
              <a:tabLst/>
              <a:defRPr/>
            </a:pPr>
            <a:endParaRPr kumimoji="0" lang="en-US" sz="1200" b="0" i="0" u="none" strike="noStrike" kern="1200" cap="none" spc="0" normalizeH="0" baseline="0" noProof="0" dirty="0">
              <a:ln>
                <a:noFill/>
              </a:ln>
              <a:solidFill>
                <a:srgbClr val="0033CC"/>
              </a:solidFill>
              <a:effectLst/>
              <a:uLnTx/>
              <a:uFillTx/>
              <a:ea typeface="+mn-ea"/>
              <a:cs typeface="Calibri" panose="020F0502020204030204" pitchFamily="34" charset="0"/>
              <a:sym typeface="Wingdings" pitchFamily="2" charset="2"/>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en-US" sz="1200" b="0" i="0" u="none" strike="noStrike" kern="1200" cap="none" spc="0" normalizeH="0" baseline="0" noProof="0" dirty="0">
                <a:ln>
                  <a:noFill/>
                </a:ln>
                <a:solidFill>
                  <a:srgbClr val="0033CC"/>
                </a:solidFill>
                <a:effectLst/>
                <a:uLnTx/>
                <a:uFillTx/>
                <a:ea typeface="+mn-ea"/>
                <a:cs typeface="Calibri" panose="020F0502020204030204" pitchFamily="34" charset="0"/>
                <a:sym typeface="Wingdings" pitchFamily="2" charset="2"/>
              </a:rPr>
              <a:t>Make a list of closed questions (only ‘yes’ or ‘no’ as an answer) to ask others if they have the same issues based on the management or HSE-MS failings or shortfalls identified in the investigation. </a:t>
            </a:r>
          </a:p>
          <a:p>
            <a:pPr marL="0" marR="0" lvl="0" indent="0" algn="l" defTabSz="914400" rtl="0" eaLnBrk="0" fontAlgn="base" latinLnBrk="0" hangingPunct="0">
              <a:lnSpc>
                <a:spcPct val="100000"/>
              </a:lnSpc>
              <a:spcBef>
                <a:spcPct val="30000"/>
              </a:spcBef>
              <a:spcAft>
                <a:spcPct val="0"/>
              </a:spcAft>
              <a:buClrTx/>
              <a:buSzTx/>
              <a:buFontTx/>
              <a:buNone/>
              <a:tabLst/>
              <a:defRPr/>
            </a:pPr>
            <a:endParaRPr kumimoji="0" lang="en-US" sz="1200" b="0" i="0" u="none" strike="noStrike" kern="1200" cap="none" spc="0" normalizeH="0" baseline="0" noProof="0" dirty="0">
              <a:ln>
                <a:noFill/>
              </a:ln>
              <a:solidFill>
                <a:srgbClr val="0033CC"/>
              </a:solidFill>
              <a:effectLst/>
              <a:uLnTx/>
              <a:uFillTx/>
              <a:ea typeface="+mn-ea"/>
              <a:cs typeface="Calibri" panose="020F0502020204030204" pitchFamily="34" charset="0"/>
              <a:sym typeface="Wingdings" pitchFamily="2" charset="2"/>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en-US" sz="1200" b="0" i="0" u="none" strike="noStrike" kern="1200" cap="none" spc="0" normalizeH="0" baseline="0" noProof="0" dirty="0">
                <a:ln>
                  <a:noFill/>
                </a:ln>
                <a:solidFill>
                  <a:srgbClr val="0033CC"/>
                </a:solidFill>
                <a:effectLst/>
                <a:uLnTx/>
                <a:uFillTx/>
                <a:ea typeface="+mn-ea"/>
                <a:cs typeface="Calibri" panose="020F0502020204030204" pitchFamily="34" charset="0"/>
                <a:sym typeface="Wingdings" pitchFamily="2" charset="2"/>
              </a:rPr>
              <a:t>Imagine you have to audit other companies to see if they could have the same issues.</a:t>
            </a:r>
          </a:p>
          <a:p>
            <a:pPr marL="0" marR="0" lvl="0" indent="0" algn="l" defTabSz="914400" rtl="0" eaLnBrk="0" fontAlgn="base" latinLnBrk="0" hangingPunct="0">
              <a:lnSpc>
                <a:spcPct val="100000"/>
              </a:lnSpc>
              <a:spcBef>
                <a:spcPct val="30000"/>
              </a:spcBef>
              <a:spcAft>
                <a:spcPct val="0"/>
              </a:spcAft>
              <a:buClrTx/>
              <a:buSzTx/>
              <a:buFontTx/>
              <a:buNone/>
              <a:tabLst/>
              <a:defRPr/>
            </a:pPr>
            <a:endParaRPr kumimoji="0" lang="en-US" sz="1200" b="0" i="0" u="none" strike="noStrike" kern="1200" cap="none" spc="0" normalizeH="0" baseline="0" noProof="0" dirty="0">
              <a:ln>
                <a:noFill/>
              </a:ln>
              <a:solidFill>
                <a:srgbClr val="0033CC"/>
              </a:solidFill>
              <a:effectLst/>
              <a:uLnTx/>
              <a:uFillTx/>
              <a:ea typeface="+mn-ea"/>
              <a:cs typeface="Calibri" panose="020F0502020204030204" pitchFamily="34" charset="0"/>
              <a:sym typeface="Wingdings" pitchFamily="2" charset="2"/>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en-US" sz="1200" b="0" i="0" u="none" strike="noStrike" kern="1200" cap="none" spc="0" normalizeH="0" baseline="0" noProof="0" dirty="0">
                <a:ln>
                  <a:noFill/>
                </a:ln>
                <a:solidFill>
                  <a:srgbClr val="0033CC"/>
                </a:solidFill>
                <a:effectLst/>
                <a:uLnTx/>
                <a:uFillTx/>
                <a:ea typeface="+mn-ea"/>
                <a:cs typeface="Calibri" panose="020F0502020204030204" pitchFamily="34" charset="0"/>
                <a:sym typeface="Wingdings" pitchFamily="2" charset="2"/>
              </a:rPr>
              <a:t>These questions should start with: Do you ensure…………………?</a:t>
            </a:r>
            <a:endParaRPr kumimoji="0" lang="en-US" sz="1200" b="0" i="0" u="none" strike="noStrike" kern="1200" cap="none" spc="0" normalizeH="0" baseline="0" noProof="0" dirty="0">
              <a:ln>
                <a:noFill/>
              </a:ln>
              <a:solidFill>
                <a:srgbClr val="000000"/>
              </a:solidFill>
              <a:effectLst/>
              <a:uLnTx/>
              <a:uFillTx/>
              <a:ea typeface="+mn-ea"/>
              <a:cs typeface="Calibri" panose="020F0502020204030204" pitchFamily="34" charset="0"/>
            </a:endParaRPr>
          </a:p>
          <a:p>
            <a:endParaRPr lang="en-US" dirty="0"/>
          </a:p>
        </p:txBody>
      </p:sp>
      <p:sp>
        <p:nvSpPr>
          <p:cNvPr id="4" name="Footer Placeholder 3"/>
          <p:cNvSpPr>
            <a:spLocks noGrp="1"/>
          </p:cNvSpPr>
          <p:nvPr>
            <p:ph type="ftr" sz="quarter" idx="4"/>
          </p:nvPr>
        </p:nvSpPr>
        <p:spPr/>
        <p:txBody>
          <a:bodyPr/>
          <a:lstStyle/>
          <a:p>
            <a:pPr>
              <a:defRPr/>
            </a:pPr>
            <a:r>
              <a:rPr lang="en-US" dirty="0">
                <a:solidFill>
                  <a:srgbClr val="000000"/>
                </a:solidFill>
              </a:rPr>
              <a:t>Confidential - Not to be shared outside of PDO/PDO contractors </a:t>
            </a:r>
          </a:p>
          <a:p>
            <a:endParaRPr lang="en-US" dirty="0"/>
          </a:p>
        </p:txBody>
      </p:sp>
      <p:sp>
        <p:nvSpPr>
          <p:cNvPr id="5" name="Slide Number Placeholder 4"/>
          <p:cNvSpPr>
            <a:spLocks noGrp="1"/>
          </p:cNvSpPr>
          <p:nvPr>
            <p:ph type="sldNum" sz="quarter" idx="5"/>
          </p:nvPr>
        </p:nvSpPr>
        <p:spPr/>
        <p:txBody>
          <a:bodyPr/>
          <a:lstStyle/>
          <a:p>
            <a:fld id="{F88714CE-FB4E-4316-BED5-DE0DF6B1D8E5}" type="slidenum">
              <a:rPr lang="en-US" smtClean="0"/>
              <a:t>2</a:t>
            </a:fld>
            <a:endParaRPr lang="en-US" dirty="0"/>
          </a:p>
        </p:txBody>
      </p:sp>
    </p:spTree>
    <p:extLst>
      <p:ext uri="{BB962C8B-B14F-4D97-AF65-F5344CB8AC3E}">
        <p14:creationId xmlns:p14="http://schemas.microsoft.com/office/powerpoint/2010/main" val="162054518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atin typeface="Calibri" panose="020F0502020204030204" pitchFamily="34" charset="0"/>
                <a:cs typeface="Calibri" panose="020F0502020204030204" pitchFamily="34" charset="0"/>
              </a:defRPr>
            </a:lvl1pPr>
          </a:lstStyle>
          <a:p>
            <a:r>
              <a:rPr lang="en-US" dirty="0"/>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atin typeface="Calibri" panose="020F0502020204030204" pitchFamily="34" charset="0"/>
                <a:cs typeface="Calibri" panose="020F0502020204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p:cNvSpPr>
            <a:spLocks noGrp="1"/>
          </p:cNvSpPr>
          <p:nvPr>
            <p:ph type="dt" sz="half" idx="10"/>
          </p:nvPr>
        </p:nvSpPr>
        <p:spPr/>
        <p:txBody>
          <a:bodyPr/>
          <a:lstStyle>
            <a:lvl1pPr>
              <a:defRPr>
                <a:latin typeface="Calibri" panose="020F0502020204030204" pitchFamily="34" charset="0"/>
              </a:defRPr>
            </a:lvl1pPr>
          </a:lstStyle>
          <a:p>
            <a:fld id="{44F6AEF2-20D4-7547-BF78-1F3F36FB60DC}" type="datetimeFigureOut">
              <a:rPr lang="en-US" smtClean="0"/>
              <a:pPr/>
              <a:t>15/02/2024</a:t>
            </a:fld>
            <a:endParaRPr lang="en-US" dirty="0"/>
          </a:p>
        </p:txBody>
      </p:sp>
      <p:sp>
        <p:nvSpPr>
          <p:cNvPr id="5" name="Footer Placeholder 4"/>
          <p:cNvSpPr>
            <a:spLocks noGrp="1"/>
          </p:cNvSpPr>
          <p:nvPr>
            <p:ph type="ftr" sz="quarter" idx="11"/>
          </p:nvPr>
        </p:nvSpPr>
        <p:spPr/>
        <p:txBody>
          <a:bodyPr/>
          <a:lstStyle>
            <a:lvl1pPr>
              <a:defRPr>
                <a:latin typeface="Calibri" panose="020F0502020204030204" pitchFamily="34" charset="0"/>
              </a:defRPr>
            </a:lvl1pPr>
          </a:lstStyle>
          <a:p>
            <a:endParaRPr lang="en-US" dirty="0"/>
          </a:p>
        </p:txBody>
      </p:sp>
      <p:sp>
        <p:nvSpPr>
          <p:cNvPr id="6" name="Slide Number Placeholder 5"/>
          <p:cNvSpPr>
            <a:spLocks noGrp="1"/>
          </p:cNvSpPr>
          <p:nvPr>
            <p:ph type="sldNum" sz="quarter" idx="12"/>
          </p:nvPr>
        </p:nvSpPr>
        <p:spPr/>
        <p:txBody>
          <a:bodyPr/>
          <a:lstStyle>
            <a:lvl1pPr>
              <a:defRPr>
                <a:latin typeface="Calibri" panose="020F0502020204030204" pitchFamily="34" charset="0"/>
              </a:defRPr>
            </a:lvl1pPr>
          </a:lstStyle>
          <a:p>
            <a:fld id="{7A6F64E4-CF39-E842-A871-400C57C21E39}" type="slidenum">
              <a:rPr lang="en-US" smtClean="0"/>
              <a:pPr/>
              <a:t>‹#›</a:t>
            </a:fld>
            <a:endParaRPr lang="en-US" dirty="0"/>
          </a:p>
        </p:txBody>
      </p:sp>
    </p:spTree>
    <p:extLst>
      <p:ext uri="{BB962C8B-B14F-4D97-AF65-F5344CB8AC3E}">
        <p14:creationId xmlns:p14="http://schemas.microsoft.com/office/powerpoint/2010/main" val="19703644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Calibri" panose="020F0502020204030204" pitchFamily="34" charset="0"/>
                <a:cs typeface="Calibri" panose="020F0502020204030204" pitchFamily="34" charset="0"/>
              </a:defRPr>
            </a:lvl1pPr>
          </a:lstStyle>
          <a:p>
            <a:r>
              <a:rPr lang="en-US" dirty="0"/>
              <a:t>Click to edit Master title style</a:t>
            </a:r>
          </a:p>
        </p:txBody>
      </p:sp>
      <p:sp>
        <p:nvSpPr>
          <p:cNvPr id="3" name="Vertical Text Placeholder 2"/>
          <p:cNvSpPr>
            <a:spLocks noGrp="1"/>
          </p:cNvSpPr>
          <p:nvPr>
            <p:ph type="body" orient="vert" idx="1"/>
          </p:nvPr>
        </p:nvSpPr>
        <p:spPr/>
        <p:txBody>
          <a:bodyPr vert="eaVert"/>
          <a:lstStyle>
            <a:lvl1pPr>
              <a:defRPr>
                <a:latin typeface="Calibri" panose="020F0502020204030204" pitchFamily="34" charset="0"/>
                <a:cs typeface="Calibri" panose="020F0502020204030204" pitchFamily="34" charset="0"/>
              </a:defRPr>
            </a:lvl1pPr>
            <a:lvl2pPr>
              <a:defRPr>
                <a:latin typeface="Calibri" panose="020F0502020204030204" pitchFamily="34" charset="0"/>
                <a:cs typeface="Calibri" panose="020F0502020204030204" pitchFamily="34" charset="0"/>
              </a:defRPr>
            </a:lvl2pPr>
            <a:lvl3pPr>
              <a:defRPr>
                <a:latin typeface="Calibri" panose="020F0502020204030204" pitchFamily="34" charset="0"/>
                <a:cs typeface="Calibri" panose="020F0502020204030204" pitchFamily="34" charset="0"/>
              </a:defRPr>
            </a:lvl3pPr>
            <a:lvl4pPr>
              <a:defRPr>
                <a:latin typeface="Calibri" panose="020F0502020204030204" pitchFamily="34" charset="0"/>
                <a:cs typeface="Calibri" panose="020F0502020204030204" pitchFamily="34" charset="0"/>
              </a:defRPr>
            </a:lvl4pPr>
            <a:lvl5pPr>
              <a:defRPr>
                <a:latin typeface="Calibri" panose="020F0502020204030204" pitchFamily="34" charset="0"/>
                <a:cs typeface="Calibri" panose="020F050202020403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lvl1pPr>
              <a:defRPr>
                <a:latin typeface="Calibri" panose="020F0502020204030204" pitchFamily="34" charset="0"/>
              </a:defRPr>
            </a:lvl1pPr>
          </a:lstStyle>
          <a:p>
            <a:fld id="{44F6AEF2-20D4-7547-BF78-1F3F36FB60DC}" type="datetimeFigureOut">
              <a:rPr lang="en-US" smtClean="0"/>
              <a:pPr/>
              <a:t>15/02/2024</a:t>
            </a:fld>
            <a:endParaRPr lang="en-US" dirty="0"/>
          </a:p>
        </p:txBody>
      </p:sp>
      <p:sp>
        <p:nvSpPr>
          <p:cNvPr id="5" name="Footer Placeholder 4"/>
          <p:cNvSpPr>
            <a:spLocks noGrp="1"/>
          </p:cNvSpPr>
          <p:nvPr>
            <p:ph type="ftr" sz="quarter" idx="11"/>
          </p:nvPr>
        </p:nvSpPr>
        <p:spPr/>
        <p:txBody>
          <a:bodyPr/>
          <a:lstStyle>
            <a:lvl1pPr>
              <a:defRPr>
                <a:latin typeface="Calibri" panose="020F0502020204030204" pitchFamily="34" charset="0"/>
              </a:defRPr>
            </a:lvl1pPr>
          </a:lstStyle>
          <a:p>
            <a:endParaRPr lang="en-US" dirty="0"/>
          </a:p>
        </p:txBody>
      </p:sp>
      <p:sp>
        <p:nvSpPr>
          <p:cNvPr id="6" name="Slide Number Placeholder 5"/>
          <p:cNvSpPr>
            <a:spLocks noGrp="1"/>
          </p:cNvSpPr>
          <p:nvPr>
            <p:ph type="sldNum" sz="quarter" idx="12"/>
          </p:nvPr>
        </p:nvSpPr>
        <p:spPr/>
        <p:txBody>
          <a:bodyPr/>
          <a:lstStyle>
            <a:lvl1pPr>
              <a:defRPr>
                <a:latin typeface="Calibri" panose="020F0502020204030204" pitchFamily="34" charset="0"/>
              </a:defRPr>
            </a:lvl1pPr>
          </a:lstStyle>
          <a:p>
            <a:fld id="{7A6F64E4-CF39-E842-A871-400C57C21E39}" type="slidenum">
              <a:rPr lang="en-US" smtClean="0"/>
              <a:pPr/>
              <a:t>‹#›</a:t>
            </a:fld>
            <a:endParaRPr lang="en-US" dirty="0"/>
          </a:p>
        </p:txBody>
      </p:sp>
    </p:spTree>
    <p:extLst>
      <p:ext uri="{BB962C8B-B14F-4D97-AF65-F5344CB8AC3E}">
        <p14:creationId xmlns:p14="http://schemas.microsoft.com/office/powerpoint/2010/main" val="157827096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lvl1pPr>
              <a:defRPr>
                <a:latin typeface="Calibri" panose="020F0502020204030204" pitchFamily="34" charset="0"/>
                <a:cs typeface="Calibri" panose="020F0502020204030204" pitchFamily="34" charset="0"/>
              </a:defRPr>
            </a:lvl1pPr>
          </a:lstStyle>
          <a:p>
            <a:r>
              <a:rPr lang="en-US" dirty="0"/>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lvl1pPr>
              <a:defRPr>
                <a:latin typeface="Calibri" panose="020F0502020204030204" pitchFamily="34" charset="0"/>
                <a:cs typeface="Calibri" panose="020F0502020204030204" pitchFamily="34" charset="0"/>
              </a:defRPr>
            </a:lvl1pPr>
            <a:lvl2pPr>
              <a:defRPr>
                <a:latin typeface="Calibri" panose="020F0502020204030204" pitchFamily="34" charset="0"/>
                <a:cs typeface="Calibri" panose="020F0502020204030204" pitchFamily="34" charset="0"/>
              </a:defRPr>
            </a:lvl2pPr>
            <a:lvl3pPr>
              <a:defRPr>
                <a:latin typeface="Calibri" panose="020F0502020204030204" pitchFamily="34" charset="0"/>
                <a:cs typeface="Calibri" panose="020F0502020204030204" pitchFamily="34" charset="0"/>
              </a:defRPr>
            </a:lvl3pPr>
            <a:lvl4pPr>
              <a:defRPr>
                <a:latin typeface="Calibri" panose="020F0502020204030204" pitchFamily="34" charset="0"/>
                <a:cs typeface="Calibri" panose="020F0502020204030204" pitchFamily="34" charset="0"/>
              </a:defRPr>
            </a:lvl4pPr>
            <a:lvl5pPr>
              <a:defRPr>
                <a:latin typeface="Calibri" panose="020F0502020204030204" pitchFamily="34" charset="0"/>
                <a:cs typeface="Calibri" panose="020F050202020403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lvl1pPr>
              <a:defRPr>
                <a:latin typeface="Calibri" panose="020F0502020204030204" pitchFamily="34" charset="0"/>
              </a:defRPr>
            </a:lvl1pPr>
          </a:lstStyle>
          <a:p>
            <a:fld id="{44F6AEF2-20D4-7547-BF78-1F3F36FB60DC}" type="datetimeFigureOut">
              <a:rPr lang="en-US" smtClean="0"/>
              <a:pPr/>
              <a:t>15/02/2024</a:t>
            </a:fld>
            <a:endParaRPr lang="en-US" dirty="0"/>
          </a:p>
        </p:txBody>
      </p:sp>
      <p:sp>
        <p:nvSpPr>
          <p:cNvPr id="5" name="Footer Placeholder 4"/>
          <p:cNvSpPr>
            <a:spLocks noGrp="1"/>
          </p:cNvSpPr>
          <p:nvPr>
            <p:ph type="ftr" sz="quarter" idx="11"/>
          </p:nvPr>
        </p:nvSpPr>
        <p:spPr/>
        <p:txBody>
          <a:bodyPr/>
          <a:lstStyle>
            <a:lvl1pPr>
              <a:defRPr>
                <a:latin typeface="Calibri" panose="020F0502020204030204" pitchFamily="34" charset="0"/>
              </a:defRPr>
            </a:lvl1pPr>
          </a:lstStyle>
          <a:p>
            <a:endParaRPr lang="en-US" dirty="0"/>
          </a:p>
        </p:txBody>
      </p:sp>
      <p:sp>
        <p:nvSpPr>
          <p:cNvPr id="6" name="Slide Number Placeholder 5"/>
          <p:cNvSpPr>
            <a:spLocks noGrp="1"/>
          </p:cNvSpPr>
          <p:nvPr>
            <p:ph type="sldNum" sz="quarter" idx="12"/>
          </p:nvPr>
        </p:nvSpPr>
        <p:spPr/>
        <p:txBody>
          <a:bodyPr/>
          <a:lstStyle>
            <a:lvl1pPr>
              <a:defRPr>
                <a:latin typeface="Calibri" panose="020F0502020204030204" pitchFamily="34" charset="0"/>
              </a:defRPr>
            </a:lvl1pPr>
          </a:lstStyle>
          <a:p>
            <a:fld id="{7A6F64E4-CF39-E842-A871-400C57C21E39}" type="slidenum">
              <a:rPr lang="en-US" smtClean="0"/>
              <a:pPr/>
              <a:t>‹#›</a:t>
            </a:fld>
            <a:endParaRPr lang="en-US" dirty="0"/>
          </a:p>
        </p:txBody>
      </p:sp>
    </p:spTree>
    <p:extLst>
      <p:ext uri="{BB962C8B-B14F-4D97-AF65-F5344CB8AC3E}">
        <p14:creationId xmlns:p14="http://schemas.microsoft.com/office/powerpoint/2010/main" val="2821178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Calibri" panose="020F0502020204030204" pitchFamily="34" charset="0"/>
                <a:cs typeface="Calibri" panose="020F0502020204030204" pitchFamily="34" charset="0"/>
              </a:defRPr>
            </a:lvl1pPr>
          </a:lstStyle>
          <a:p>
            <a:r>
              <a:rPr lang="en-US" dirty="0"/>
              <a:t>Click to edit Master title style</a:t>
            </a:r>
          </a:p>
        </p:txBody>
      </p:sp>
      <p:sp>
        <p:nvSpPr>
          <p:cNvPr id="3" name="Content Placeholder 2"/>
          <p:cNvSpPr>
            <a:spLocks noGrp="1"/>
          </p:cNvSpPr>
          <p:nvPr>
            <p:ph idx="1"/>
          </p:nvPr>
        </p:nvSpPr>
        <p:spPr/>
        <p:txBody>
          <a:bodyPr/>
          <a:lstStyle>
            <a:lvl1pPr>
              <a:defRPr>
                <a:latin typeface="Calibri" panose="020F0502020204030204" pitchFamily="34" charset="0"/>
                <a:cs typeface="Calibri" panose="020F0502020204030204" pitchFamily="34" charset="0"/>
              </a:defRPr>
            </a:lvl1pPr>
            <a:lvl2pPr>
              <a:defRPr>
                <a:latin typeface="Calibri" panose="020F0502020204030204" pitchFamily="34" charset="0"/>
                <a:cs typeface="Calibri" panose="020F0502020204030204" pitchFamily="34" charset="0"/>
              </a:defRPr>
            </a:lvl2pPr>
            <a:lvl3pPr>
              <a:defRPr>
                <a:latin typeface="Calibri" panose="020F0502020204030204" pitchFamily="34" charset="0"/>
                <a:cs typeface="Calibri" panose="020F0502020204030204" pitchFamily="34" charset="0"/>
              </a:defRPr>
            </a:lvl3pPr>
            <a:lvl4pPr>
              <a:defRPr>
                <a:latin typeface="Calibri" panose="020F0502020204030204" pitchFamily="34" charset="0"/>
                <a:cs typeface="Calibri" panose="020F0502020204030204" pitchFamily="34" charset="0"/>
              </a:defRPr>
            </a:lvl4pPr>
            <a:lvl5pPr>
              <a:defRPr>
                <a:latin typeface="Calibri" panose="020F0502020204030204" pitchFamily="34" charset="0"/>
                <a:cs typeface="Calibri" panose="020F050202020403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lvl1pPr>
              <a:defRPr>
                <a:latin typeface="Calibri" panose="020F0502020204030204" pitchFamily="34" charset="0"/>
              </a:defRPr>
            </a:lvl1pPr>
          </a:lstStyle>
          <a:p>
            <a:fld id="{44F6AEF2-20D4-7547-BF78-1F3F36FB60DC}" type="datetimeFigureOut">
              <a:rPr lang="en-US" smtClean="0"/>
              <a:pPr/>
              <a:t>15/02/2024</a:t>
            </a:fld>
            <a:endParaRPr lang="en-US" dirty="0"/>
          </a:p>
        </p:txBody>
      </p:sp>
      <p:sp>
        <p:nvSpPr>
          <p:cNvPr id="5" name="Footer Placeholder 4"/>
          <p:cNvSpPr>
            <a:spLocks noGrp="1"/>
          </p:cNvSpPr>
          <p:nvPr>
            <p:ph type="ftr" sz="quarter" idx="11"/>
          </p:nvPr>
        </p:nvSpPr>
        <p:spPr/>
        <p:txBody>
          <a:bodyPr/>
          <a:lstStyle>
            <a:lvl1pPr>
              <a:defRPr>
                <a:latin typeface="Calibri" panose="020F0502020204030204" pitchFamily="34" charset="0"/>
              </a:defRPr>
            </a:lvl1pPr>
          </a:lstStyle>
          <a:p>
            <a:endParaRPr lang="en-US" dirty="0"/>
          </a:p>
        </p:txBody>
      </p:sp>
      <p:sp>
        <p:nvSpPr>
          <p:cNvPr id="6" name="Slide Number Placeholder 5"/>
          <p:cNvSpPr>
            <a:spLocks noGrp="1"/>
          </p:cNvSpPr>
          <p:nvPr>
            <p:ph type="sldNum" sz="quarter" idx="12"/>
          </p:nvPr>
        </p:nvSpPr>
        <p:spPr/>
        <p:txBody>
          <a:bodyPr/>
          <a:lstStyle>
            <a:lvl1pPr>
              <a:defRPr>
                <a:latin typeface="Calibri" panose="020F0502020204030204" pitchFamily="34" charset="0"/>
              </a:defRPr>
            </a:lvl1pPr>
          </a:lstStyle>
          <a:p>
            <a:fld id="{7A6F64E4-CF39-E842-A871-400C57C21E39}" type="slidenum">
              <a:rPr lang="en-US" smtClean="0"/>
              <a:pPr/>
              <a:t>‹#›</a:t>
            </a:fld>
            <a:endParaRPr lang="en-US" dirty="0"/>
          </a:p>
        </p:txBody>
      </p:sp>
    </p:spTree>
    <p:extLst>
      <p:ext uri="{BB962C8B-B14F-4D97-AF65-F5344CB8AC3E}">
        <p14:creationId xmlns:p14="http://schemas.microsoft.com/office/powerpoint/2010/main" val="17179113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atin typeface="Calibri" panose="020F0502020204030204" pitchFamily="34" charset="0"/>
                <a:cs typeface="Calibri" panose="020F0502020204030204" pitchFamily="34" charset="0"/>
              </a:defRPr>
            </a:lvl1pPr>
          </a:lstStyle>
          <a:p>
            <a:r>
              <a:rPr lang="en-US" dirty="0"/>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latin typeface="Calibri" panose="020F0502020204030204" pitchFamily="34" charset="0"/>
                <a:cs typeface="Calibri" panose="020F050202020403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
        <p:nvSpPr>
          <p:cNvPr id="4" name="Date Placeholder 3"/>
          <p:cNvSpPr>
            <a:spLocks noGrp="1"/>
          </p:cNvSpPr>
          <p:nvPr>
            <p:ph type="dt" sz="half" idx="10"/>
          </p:nvPr>
        </p:nvSpPr>
        <p:spPr/>
        <p:txBody>
          <a:bodyPr/>
          <a:lstStyle>
            <a:lvl1pPr>
              <a:defRPr>
                <a:latin typeface="Calibri" panose="020F0502020204030204" pitchFamily="34" charset="0"/>
              </a:defRPr>
            </a:lvl1pPr>
          </a:lstStyle>
          <a:p>
            <a:fld id="{44F6AEF2-20D4-7547-BF78-1F3F36FB60DC}" type="datetimeFigureOut">
              <a:rPr lang="en-US" smtClean="0"/>
              <a:pPr/>
              <a:t>15/02/2024</a:t>
            </a:fld>
            <a:endParaRPr lang="en-US" dirty="0"/>
          </a:p>
        </p:txBody>
      </p:sp>
      <p:sp>
        <p:nvSpPr>
          <p:cNvPr id="5" name="Footer Placeholder 4"/>
          <p:cNvSpPr>
            <a:spLocks noGrp="1"/>
          </p:cNvSpPr>
          <p:nvPr>
            <p:ph type="ftr" sz="quarter" idx="11"/>
          </p:nvPr>
        </p:nvSpPr>
        <p:spPr/>
        <p:txBody>
          <a:bodyPr/>
          <a:lstStyle>
            <a:lvl1pPr>
              <a:defRPr>
                <a:latin typeface="Calibri" panose="020F0502020204030204" pitchFamily="34" charset="0"/>
              </a:defRPr>
            </a:lvl1pPr>
          </a:lstStyle>
          <a:p>
            <a:endParaRPr lang="en-US" dirty="0"/>
          </a:p>
        </p:txBody>
      </p:sp>
      <p:sp>
        <p:nvSpPr>
          <p:cNvPr id="6" name="Slide Number Placeholder 5"/>
          <p:cNvSpPr>
            <a:spLocks noGrp="1"/>
          </p:cNvSpPr>
          <p:nvPr>
            <p:ph type="sldNum" sz="quarter" idx="12"/>
          </p:nvPr>
        </p:nvSpPr>
        <p:spPr/>
        <p:txBody>
          <a:bodyPr/>
          <a:lstStyle>
            <a:lvl1pPr>
              <a:defRPr>
                <a:latin typeface="Calibri" panose="020F0502020204030204" pitchFamily="34" charset="0"/>
              </a:defRPr>
            </a:lvl1pPr>
          </a:lstStyle>
          <a:p>
            <a:fld id="{7A6F64E4-CF39-E842-A871-400C57C21E39}" type="slidenum">
              <a:rPr lang="en-US" smtClean="0"/>
              <a:pPr/>
              <a:t>‹#›</a:t>
            </a:fld>
            <a:endParaRPr lang="en-US" dirty="0"/>
          </a:p>
        </p:txBody>
      </p:sp>
    </p:spTree>
    <p:extLst>
      <p:ext uri="{BB962C8B-B14F-4D97-AF65-F5344CB8AC3E}">
        <p14:creationId xmlns:p14="http://schemas.microsoft.com/office/powerpoint/2010/main" val="191314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Calibri" panose="020F0502020204030204" pitchFamily="34" charset="0"/>
                <a:cs typeface="Calibri" panose="020F0502020204030204" pitchFamily="34" charset="0"/>
              </a:defRPr>
            </a:lvl1pPr>
          </a:lstStyle>
          <a:p>
            <a:r>
              <a:rPr lang="en-US" dirty="0"/>
              <a:t>Click to edit Master title style</a:t>
            </a:r>
          </a:p>
        </p:txBody>
      </p:sp>
      <p:sp>
        <p:nvSpPr>
          <p:cNvPr id="3" name="Content Placeholder 2"/>
          <p:cNvSpPr>
            <a:spLocks noGrp="1"/>
          </p:cNvSpPr>
          <p:nvPr>
            <p:ph sz="half" idx="1"/>
          </p:nvPr>
        </p:nvSpPr>
        <p:spPr>
          <a:xfrm>
            <a:off x="838200" y="1825625"/>
            <a:ext cx="5181600" cy="4351338"/>
          </a:xfrm>
        </p:spPr>
        <p:txBody>
          <a:bodyPr/>
          <a:lstStyle>
            <a:lvl1pPr>
              <a:defRPr>
                <a:latin typeface="Calibri" panose="020F0502020204030204" pitchFamily="34" charset="0"/>
                <a:cs typeface="Calibri" panose="020F0502020204030204" pitchFamily="34" charset="0"/>
              </a:defRPr>
            </a:lvl1pPr>
            <a:lvl2pPr>
              <a:defRPr>
                <a:latin typeface="Calibri" panose="020F0502020204030204" pitchFamily="34" charset="0"/>
                <a:cs typeface="Calibri" panose="020F0502020204030204" pitchFamily="34" charset="0"/>
              </a:defRPr>
            </a:lvl2pPr>
            <a:lvl3pPr>
              <a:defRPr>
                <a:latin typeface="Calibri" panose="020F0502020204030204" pitchFamily="34" charset="0"/>
                <a:cs typeface="Calibri" panose="020F0502020204030204" pitchFamily="34" charset="0"/>
              </a:defRPr>
            </a:lvl3pPr>
            <a:lvl4pPr>
              <a:defRPr>
                <a:latin typeface="Calibri" panose="020F0502020204030204" pitchFamily="34" charset="0"/>
                <a:cs typeface="Calibri" panose="020F0502020204030204" pitchFamily="34" charset="0"/>
              </a:defRPr>
            </a:lvl4pPr>
            <a:lvl5pPr>
              <a:defRPr>
                <a:latin typeface="Calibri" panose="020F0502020204030204" pitchFamily="34" charset="0"/>
                <a:cs typeface="Calibri" panose="020F050202020403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172200" y="1825625"/>
            <a:ext cx="5181600" cy="4351338"/>
          </a:xfrm>
        </p:spPr>
        <p:txBody>
          <a:bodyPr/>
          <a:lstStyle>
            <a:lvl1pPr>
              <a:defRPr>
                <a:latin typeface="Calibri" panose="020F0502020204030204" pitchFamily="34" charset="0"/>
                <a:cs typeface="Calibri" panose="020F0502020204030204" pitchFamily="34" charset="0"/>
              </a:defRPr>
            </a:lvl1pPr>
            <a:lvl2pPr>
              <a:defRPr>
                <a:latin typeface="Calibri" panose="020F0502020204030204" pitchFamily="34" charset="0"/>
                <a:cs typeface="Calibri" panose="020F0502020204030204" pitchFamily="34" charset="0"/>
              </a:defRPr>
            </a:lvl2pPr>
            <a:lvl3pPr>
              <a:defRPr>
                <a:latin typeface="Calibri" panose="020F0502020204030204" pitchFamily="34" charset="0"/>
                <a:cs typeface="Calibri" panose="020F0502020204030204" pitchFamily="34" charset="0"/>
              </a:defRPr>
            </a:lvl3pPr>
            <a:lvl4pPr>
              <a:defRPr>
                <a:latin typeface="Calibri" panose="020F0502020204030204" pitchFamily="34" charset="0"/>
                <a:cs typeface="Calibri" panose="020F0502020204030204" pitchFamily="34" charset="0"/>
              </a:defRPr>
            </a:lvl4pPr>
            <a:lvl5pPr>
              <a:defRPr>
                <a:latin typeface="Calibri" panose="020F0502020204030204" pitchFamily="34" charset="0"/>
                <a:cs typeface="Calibri" panose="020F050202020403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p:cNvSpPr>
            <a:spLocks noGrp="1"/>
          </p:cNvSpPr>
          <p:nvPr>
            <p:ph type="dt" sz="half" idx="10"/>
          </p:nvPr>
        </p:nvSpPr>
        <p:spPr/>
        <p:txBody>
          <a:bodyPr/>
          <a:lstStyle>
            <a:lvl1pPr>
              <a:defRPr>
                <a:latin typeface="Calibri" panose="020F0502020204030204" pitchFamily="34" charset="0"/>
              </a:defRPr>
            </a:lvl1pPr>
          </a:lstStyle>
          <a:p>
            <a:fld id="{44F6AEF2-20D4-7547-BF78-1F3F36FB60DC}" type="datetimeFigureOut">
              <a:rPr lang="en-US" smtClean="0"/>
              <a:pPr/>
              <a:t>15/02/2024</a:t>
            </a:fld>
            <a:endParaRPr lang="en-US" dirty="0"/>
          </a:p>
        </p:txBody>
      </p:sp>
      <p:sp>
        <p:nvSpPr>
          <p:cNvPr id="6" name="Footer Placeholder 5"/>
          <p:cNvSpPr>
            <a:spLocks noGrp="1"/>
          </p:cNvSpPr>
          <p:nvPr>
            <p:ph type="ftr" sz="quarter" idx="11"/>
          </p:nvPr>
        </p:nvSpPr>
        <p:spPr/>
        <p:txBody>
          <a:bodyPr/>
          <a:lstStyle>
            <a:lvl1pPr>
              <a:defRPr>
                <a:latin typeface="Calibri" panose="020F0502020204030204" pitchFamily="34" charset="0"/>
              </a:defRPr>
            </a:lvl1pPr>
          </a:lstStyle>
          <a:p>
            <a:endParaRPr lang="en-US" dirty="0"/>
          </a:p>
        </p:txBody>
      </p:sp>
      <p:sp>
        <p:nvSpPr>
          <p:cNvPr id="7" name="Slide Number Placeholder 6"/>
          <p:cNvSpPr>
            <a:spLocks noGrp="1"/>
          </p:cNvSpPr>
          <p:nvPr>
            <p:ph type="sldNum" sz="quarter" idx="12"/>
          </p:nvPr>
        </p:nvSpPr>
        <p:spPr/>
        <p:txBody>
          <a:bodyPr/>
          <a:lstStyle>
            <a:lvl1pPr>
              <a:defRPr>
                <a:latin typeface="Calibri" panose="020F0502020204030204" pitchFamily="34" charset="0"/>
              </a:defRPr>
            </a:lvl1pPr>
          </a:lstStyle>
          <a:p>
            <a:fld id="{7A6F64E4-CF39-E842-A871-400C57C21E39}" type="slidenum">
              <a:rPr lang="en-US" smtClean="0"/>
              <a:pPr/>
              <a:t>‹#›</a:t>
            </a:fld>
            <a:endParaRPr lang="en-US" dirty="0"/>
          </a:p>
        </p:txBody>
      </p:sp>
    </p:spTree>
    <p:extLst>
      <p:ext uri="{BB962C8B-B14F-4D97-AF65-F5344CB8AC3E}">
        <p14:creationId xmlns:p14="http://schemas.microsoft.com/office/powerpoint/2010/main" val="15668638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lvl1pPr>
              <a:defRPr>
                <a:latin typeface="Calibri" panose="020F0502020204030204" pitchFamily="34" charset="0"/>
                <a:cs typeface="Calibri" panose="020F0502020204030204" pitchFamily="34" charset="0"/>
              </a:defRPr>
            </a:lvl1pPr>
          </a:lstStyle>
          <a:p>
            <a:r>
              <a:rPr lang="en-US" dirty="0"/>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atin typeface="Calibri" panose="020F0502020204030204" pitchFamily="34" charset="0"/>
                <a:cs typeface="Calibri" panose="020F050202020403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839788" y="2505075"/>
            <a:ext cx="5157787" cy="3684588"/>
          </a:xfrm>
        </p:spPr>
        <p:txBody>
          <a:bodyPr/>
          <a:lstStyle>
            <a:lvl1pPr>
              <a:defRPr>
                <a:latin typeface="Calibri" panose="020F0502020204030204" pitchFamily="34" charset="0"/>
                <a:cs typeface="Calibri" panose="020F0502020204030204" pitchFamily="34" charset="0"/>
              </a:defRPr>
            </a:lvl1pPr>
            <a:lvl2pPr>
              <a:defRPr>
                <a:latin typeface="Calibri" panose="020F0502020204030204" pitchFamily="34" charset="0"/>
                <a:cs typeface="Calibri" panose="020F0502020204030204" pitchFamily="34" charset="0"/>
              </a:defRPr>
            </a:lvl2pPr>
            <a:lvl3pPr>
              <a:defRPr>
                <a:latin typeface="Calibri" panose="020F0502020204030204" pitchFamily="34" charset="0"/>
                <a:cs typeface="Calibri" panose="020F0502020204030204" pitchFamily="34" charset="0"/>
              </a:defRPr>
            </a:lvl3pPr>
            <a:lvl4pPr>
              <a:defRPr>
                <a:latin typeface="Calibri" panose="020F0502020204030204" pitchFamily="34" charset="0"/>
                <a:cs typeface="Calibri" panose="020F0502020204030204" pitchFamily="34" charset="0"/>
              </a:defRPr>
            </a:lvl4pPr>
            <a:lvl5pPr>
              <a:defRPr>
                <a:latin typeface="Calibri" panose="020F0502020204030204" pitchFamily="34" charset="0"/>
                <a:cs typeface="Calibri" panose="020F050202020403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atin typeface="Calibri" panose="020F0502020204030204" pitchFamily="34" charset="0"/>
                <a:cs typeface="Calibri" panose="020F050202020403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6172200" y="2505075"/>
            <a:ext cx="5183188" cy="3684588"/>
          </a:xfrm>
        </p:spPr>
        <p:txBody>
          <a:bodyPr/>
          <a:lstStyle>
            <a:lvl1pPr>
              <a:defRPr>
                <a:latin typeface="Calibri" panose="020F0502020204030204" pitchFamily="34" charset="0"/>
                <a:cs typeface="Calibri" panose="020F0502020204030204" pitchFamily="34" charset="0"/>
              </a:defRPr>
            </a:lvl1pPr>
            <a:lvl2pPr>
              <a:defRPr>
                <a:latin typeface="Calibri" panose="020F0502020204030204" pitchFamily="34" charset="0"/>
                <a:cs typeface="Calibri" panose="020F0502020204030204" pitchFamily="34" charset="0"/>
              </a:defRPr>
            </a:lvl2pPr>
            <a:lvl3pPr>
              <a:defRPr>
                <a:latin typeface="Calibri" panose="020F0502020204030204" pitchFamily="34" charset="0"/>
                <a:cs typeface="Calibri" panose="020F0502020204030204" pitchFamily="34" charset="0"/>
              </a:defRPr>
            </a:lvl3pPr>
            <a:lvl4pPr>
              <a:defRPr>
                <a:latin typeface="Calibri" panose="020F0502020204030204" pitchFamily="34" charset="0"/>
                <a:cs typeface="Calibri" panose="020F0502020204030204" pitchFamily="34" charset="0"/>
              </a:defRPr>
            </a:lvl4pPr>
            <a:lvl5pPr>
              <a:defRPr>
                <a:latin typeface="Calibri" panose="020F0502020204030204" pitchFamily="34" charset="0"/>
                <a:cs typeface="Calibri" panose="020F050202020403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p:cNvSpPr>
            <a:spLocks noGrp="1"/>
          </p:cNvSpPr>
          <p:nvPr>
            <p:ph type="dt" sz="half" idx="10"/>
          </p:nvPr>
        </p:nvSpPr>
        <p:spPr/>
        <p:txBody>
          <a:bodyPr/>
          <a:lstStyle>
            <a:lvl1pPr>
              <a:defRPr>
                <a:latin typeface="Calibri" panose="020F0502020204030204" pitchFamily="34" charset="0"/>
              </a:defRPr>
            </a:lvl1pPr>
          </a:lstStyle>
          <a:p>
            <a:fld id="{44F6AEF2-20D4-7547-BF78-1F3F36FB60DC}" type="datetimeFigureOut">
              <a:rPr lang="en-US" smtClean="0"/>
              <a:pPr/>
              <a:t>15/02/2024</a:t>
            </a:fld>
            <a:endParaRPr lang="en-US" dirty="0"/>
          </a:p>
        </p:txBody>
      </p:sp>
      <p:sp>
        <p:nvSpPr>
          <p:cNvPr id="8" name="Footer Placeholder 7"/>
          <p:cNvSpPr>
            <a:spLocks noGrp="1"/>
          </p:cNvSpPr>
          <p:nvPr>
            <p:ph type="ftr" sz="quarter" idx="11"/>
          </p:nvPr>
        </p:nvSpPr>
        <p:spPr/>
        <p:txBody>
          <a:bodyPr/>
          <a:lstStyle>
            <a:lvl1pPr>
              <a:defRPr>
                <a:latin typeface="Calibri" panose="020F0502020204030204" pitchFamily="34" charset="0"/>
              </a:defRPr>
            </a:lvl1pPr>
          </a:lstStyle>
          <a:p>
            <a:endParaRPr lang="en-US" dirty="0"/>
          </a:p>
        </p:txBody>
      </p:sp>
      <p:sp>
        <p:nvSpPr>
          <p:cNvPr id="9" name="Slide Number Placeholder 8"/>
          <p:cNvSpPr>
            <a:spLocks noGrp="1"/>
          </p:cNvSpPr>
          <p:nvPr>
            <p:ph type="sldNum" sz="quarter" idx="12"/>
          </p:nvPr>
        </p:nvSpPr>
        <p:spPr/>
        <p:txBody>
          <a:bodyPr/>
          <a:lstStyle>
            <a:lvl1pPr>
              <a:defRPr>
                <a:latin typeface="Calibri" panose="020F0502020204030204" pitchFamily="34" charset="0"/>
              </a:defRPr>
            </a:lvl1pPr>
          </a:lstStyle>
          <a:p>
            <a:fld id="{7A6F64E4-CF39-E842-A871-400C57C21E39}" type="slidenum">
              <a:rPr lang="en-US" smtClean="0"/>
              <a:pPr/>
              <a:t>‹#›</a:t>
            </a:fld>
            <a:endParaRPr lang="en-US" dirty="0"/>
          </a:p>
        </p:txBody>
      </p:sp>
    </p:spTree>
    <p:extLst>
      <p:ext uri="{BB962C8B-B14F-4D97-AF65-F5344CB8AC3E}">
        <p14:creationId xmlns:p14="http://schemas.microsoft.com/office/powerpoint/2010/main" val="18354070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Calibri" panose="020F0502020204030204" pitchFamily="34" charset="0"/>
                <a:cs typeface="Calibri" panose="020F0502020204030204" pitchFamily="34" charset="0"/>
              </a:defRPr>
            </a:lvl1pPr>
          </a:lstStyle>
          <a:p>
            <a:r>
              <a:rPr lang="en-US" dirty="0"/>
              <a:t>Click to edit Master title style</a:t>
            </a:r>
          </a:p>
        </p:txBody>
      </p:sp>
      <p:sp>
        <p:nvSpPr>
          <p:cNvPr id="3" name="Date Placeholder 2"/>
          <p:cNvSpPr>
            <a:spLocks noGrp="1"/>
          </p:cNvSpPr>
          <p:nvPr>
            <p:ph type="dt" sz="half" idx="10"/>
          </p:nvPr>
        </p:nvSpPr>
        <p:spPr/>
        <p:txBody>
          <a:bodyPr/>
          <a:lstStyle>
            <a:lvl1pPr>
              <a:defRPr>
                <a:latin typeface="Calibri" panose="020F0502020204030204" pitchFamily="34" charset="0"/>
              </a:defRPr>
            </a:lvl1pPr>
          </a:lstStyle>
          <a:p>
            <a:fld id="{44F6AEF2-20D4-7547-BF78-1F3F36FB60DC}" type="datetimeFigureOut">
              <a:rPr lang="en-US" smtClean="0"/>
              <a:pPr/>
              <a:t>15/02/2024</a:t>
            </a:fld>
            <a:endParaRPr lang="en-US" dirty="0"/>
          </a:p>
        </p:txBody>
      </p:sp>
      <p:sp>
        <p:nvSpPr>
          <p:cNvPr id="4" name="Footer Placeholder 3"/>
          <p:cNvSpPr>
            <a:spLocks noGrp="1"/>
          </p:cNvSpPr>
          <p:nvPr>
            <p:ph type="ftr" sz="quarter" idx="11"/>
          </p:nvPr>
        </p:nvSpPr>
        <p:spPr/>
        <p:txBody>
          <a:bodyPr/>
          <a:lstStyle>
            <a:lvl1pPr>
              <a:defRPr>
                <a:latin typeface="Calibri" panose="020F0502020204030204" pitchFamily="34" charset="0"/>
              </a:defRPr>
            </a:lvl1pPr>
          </a:lstStyle>
          <a:p>
            <a:endParaRPr lang="en-US" dirty="0"/>
          </a:p>
        </p:txBody>
      </p:sp>
      <p:sp>
        <p:nvSpPr>
          <p:cNvPr id="5" name="Slide Number Placeholder 4"/>
          <p:cNvSpPr>
            <a:spLocks noGrp="1"/>
          </p:cNvSpPr>
          <p:nvPr>
            <p:ph type="sldNum" sz="quarter" idx="12"/>
          </p:nvPr>
        </p:nvSpPr>
        <p:spPr/>
        <p:txBody>
          <a:bodyPr/>
          <a:lstStyle>
            <a:lvl1pPr>
              <a:defRPr>
                <a:latin typeface="Calibri" panose="020F0502020204030204" pitchFamily="34" charset="0"/>
              </a:defRPr>
            </a:lvl1pPr>
          </a:lstStyle>
          <a:p>
            <a:fld id="{7A6F64E4-CF39-E842-A871-400C57C21E39}" type="slidenum">
              <a:rPr lang="en-US" smtClean="0"/>
              <a:pPr/>
              <a:t>‹#›</a:t>
            </a:fld>
            <a:endParaRPr lang="en-US" dirty="0"/>
          </a:p>
        </p:txBody>
      </p:sp>
    </p:spTree>
    <p:extLst>
      <p:ext uri="{BB962C8B-B14F-4D97-AF65-F5344CB8AC3E}">
        <p14:creationId xmlns:p14="http://schemas.microsoft.com/office/powerpoint/2010/main" val="12317888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atin typeface="Calibri" panose="020F0502020204030204" pitchFamily="34" charset="0"/>
              </a:defRPr>
            </a:lvl1pPr>
          </a:lstStyle>
          <a:p>
            <a:fld id="{44F6AEF2-20D4-7547-BF78-1F3F36FB60DC}" type="datetimeFigureOut">
              <a:rPr lang="en-US" smtClean="0"/>
              <a:pPr/>
              <a:t>15/02/2024</a:t>
            </a:fld>
            <a:endParaRPr lang="en-US" dirty="0"/>
          </a:p>
        </p:txBody>
      </p:sp>
      <p:sp>
        <p:nvSpPr>
          <p:cNvPr id="3" name="Footer Placeholder 2"/>
          <p:cNvSpPr>
            <a:spLocks noGrp="1"/>
          </p:cNvSpPr>
          <p:nvPr>
            <p:ph type="ftr" sz="quarter" idx="11"/>
          </p:nvPr>
        </p:nvSpPr>
        <p:spPr/>
        <p:txBody>
          <a:bodyPr/>
          <a:lstStyle>
            <a:lvl1pPr>
              <a:defRPr>
                <a:latin typeface="Calibri" panose="020F0502020204030204" pitchFamily="34" charset="0"/>
              </a:defRPr>
            </a:lvl1pPr>
          </a:lstStyle>
          <a:p>
            <a:endParaRPr lang="en-US" dirty="0"/>
          </a:p>
        </p:txBody>
      </p:sp>
      <p:sp>
        <p:nvSpPr>
          <p:cNvPr id="4" name="Slide Number Placeholder 3"/>
          <p:cNvSpPr>
            <a:spLocks noGrp="1"/>
          </p:cNvSpPr>
          <p:nvPr>
            <p:ph type="sldNum" sz="quarter" idx="12"/>
          </p:nvPr>
        </p:nvSpPr>
        <p:spPr/>
        <p:txBody>
          <a:bodyPr/>
          <a:lstStyle>
            <a:lvl1pPr>
              <a:defRPr>
                <a:latin typeface="Calibri" panose="020F0502020204030204" pitchFamily="34" charset="0"/>
              </a:defRPr>
            </a:lvl1pPr>
          </a:lstStyle>
          <a:p>
            <a:fld id="{7A6F64E4-CF39-E842-A871-400C57C21E39}" type="slidenum">
              <a:rPr lang="en-US" smtClean="0"/>
              <a:pPr/>
              <a:t>‹#›</a:t>
            </a:fld>
            <a:endParaRPr lang="en-US" dirty="0"/>
          </a:p>
        </p:txBody>
      </p:sp>
    </p:spTree>
    <p:extLst>
      <p:ext uri="{BB962C8B-B14F-4D97-AF65-F5344CB8AC3E}">
        <p14:creationId xmlns:p14="http://schemas.microsoft.com/office/powerpoint/2010/main" val="9335843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atin typeface="Calibri" panose="020F0502020204030204" pitchFamily="34" charset="0"/>
                <a:cs typeface="Calibri" panose="020F0502020204030204" pitchFamily="34" charset="0"/>
              </a:defRPr>
            </a:lvl1pPr>
          </a:lstStyle>
          <a:p>
            <a:r>
              <a:rPr lang="en-US" dirty="0"/>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atin typeface="Calibri" panose="020F0502020204030204" pitchFamily="34" charset="0"/>
                <a:cs typeface="Calibri" panose="020F0502020204030204" pitchFamily="34" charset="0"/>
              </a:defRPr>
            </a:lvl1pPr>
            <a:lvl2pPr>
              <a:defRPr sz="2800">
                <a:latin typeface="Calibri" panose="020F0502020204030204" pitchFamily="34" charset="0"/>
                <a:cs typeface="Calibri" panose="020F0502020204030204" pitchFamily="34" charset="0"/>
              </a:defRPr>
            </a:lvl2pPr>
            <a:lvl3pPr>
              <a:defRPr sz="2400">
                <a:latin typeface="Calibri" panose="020F0502020204030204" pitchFamily="34" charset="0"/>
                <a:cs typeface="Calibri" panose="020F0502020204030204" pitchFamily="34" charset="0"/>
              </a:defRPr>
            </a:lvl3pPr>
            <a:lvl4pPr>
              <a:defRPr sz="2000">
                <a:latin typeface="Calibri" panose="020F0502020204030204" pitchFamily="34" charset="0"/>
                <a:cs typeface="Calibri" panose="020F0502020204030204" pitchFamily="34" charset="0"/>
              </a:defRPr>
            </a:lvl4pPr>
            <a:lvl5pPr>
              <a:defRPr sz="2000">
                <a:latin typeface="Calibri" panose="020F0502020204030204" pitchFamily="34" charset="0"/>
                <a:cs typeface="Calibri" panose="020F0502020204030204" pitchFamily="34" charset="0"/>
              </a:defRPr>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atin typeface="Calibri" panose="020F0502020204030204" pitchFamily="34" charset="0"/>
                <a:cs typeface="Calibri" panose="020F050202020403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p:cNvSpPr>
            <a:spLocks noGrp="1"/>
          </p:cNvSpPr>
          <p:nvPr>
            <p:ph type="dt" sz="half" idx="10"/>
          </p:nvPr>
        </p:nvSpPr>
        <p:spPr/>
        <p:txBody>
          <a:bodyPr/>
          <a:lstStyle>
            <a:lvl1pPr>
              <a:defRPr>
                <a:latin typeface="Calibri" panose="020F0502020204030204" pitchFamily="34" charset="0"/>
              </a:defRPr>
            </a:lvl1pPr>
          </a:lstStyle>
          <a:p>
            <a:fld id="{44F6AEF2-20D4-7547-BF78-1F3F36FB60DC}" type="datetimeFigureOut">
              <a:rPr lang="en-US" smtClean="0"/>
              <a:pPr/>
              <a:t>15/02/2024</a:t>
            </a:fld>
            <a:endParaRPr lang="en-US" dirty="0"/>
          </a:p>
        </p:txBody>
      </p:sp>
      <p:sp>
        <p:nvSpPr>
          <p:cNvPr id="6" name="Footer Placeholder 5"/>
          <p:cNvSpPr>
            <a:spLocks noGrp="1"/>
          </p:cNvSpPr>
          <p:nvPr>
            <p:ph type="ftr" sz="quarter" idx="11"/>
          </p:nvPr>
        </p:nvSpPr>
        <p:spPr/>
        <p:txBody>
          <a:bodyPr/>
          <a:lstStyle>
            <a:lvl1pPr>
              <a:defRPr>
                <a:latin typeface="Calibri" panose="020F0502020204030204" pitchFamily="34" charset="0"/>
              </a:defRPr>
            </a:lvl1pPr>
          </a:lstStyle>
          <a:p>
            <a:endParaRPr lang="en-US" dirty="0"/>
          </a:p>
        </p:txBody>
      </p:sp>
      <p:sp>
        <p:nvSpPr>
          <p:cNvPr id="7" name="Slide Number Placeholder 6"/>
          <p:cNvSpPr>
            <a:spLocks noGrp="1"/>
          </p:cNvSpPr>
          <p:nvPr>
            <p:ph type="sldNum" sz="quarter" idx="12"/>
          </p:nvPr>
        </p:nvSpPr>
        <p:spPr/>
        <p:txBody>
          <a:bodyPr/>
          <a:lstStyle>
            <a:lvl1pPr>
              <a:defRPr>
                <a:latin typeface="Calibri" panose="020F0502020204030204" pitchFamily="34" charset="0"/>
              </a:defRPr>
            </a:lvl1pPr>
          </a:lstStyle>
          <a:p>
            <a:fld id="{7A6F64E4-CF39-E842-A871-400C57C21E39}" type="slidenum">
              <a:rPr lang="en-US" smtClean="0"/>
              <a:pPr/>
              <a:t>‹#›</a:t>
            </a:fld>
            <a:endParaRPr lang="en-US" dirty="0"/>
          </a:p>
        </p:txBody>
      </p:sp>
    </p:spTree>
    <p:extLst>
      <p:ext uri="{BB962C8B-B14F-4D97-AF65-F5344CB8AC3E}">
        <p14:creationId xmlns:p14="http://schemas.microsoft.com/office/powerpoint/2010/main" val="12371160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atin typeface="Calibri" panose="020F0502020204030204" pitchFamily="34" charset="0"/>
                <a:cs typeface="Calibri" panose="020F0502020204030204" pitchFamily="34" charset="0"/>
              </a:defRPr>
            </a:lvl1pPr>
          </a:lstStyle>
          <a:p>
            <a:r>
              <a:rPr lang="en-US" dirty="0"/>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atin typeface="Calibri" panose="020F0502020204030204" pitchFamily="34" charset="0"/>
                <a:cs typeface="Calibri" panose="020F0502020204030204"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atin typeface="Calibri" panose="020F0502020204030204" pitchFamily="34" charset="0"/>
                <a:cs typeface="Calibri" panose="020F050202020403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p:cNvSpPr>
            <a:spLocks noGrp="1"/>
          </p:cNvSpPr>
          <p:nvPr>
            <p:ph type="dt" sz="half" idx="10"/>
          </p:nvPr>
        </p:nvSpPr>
        <p:spPr/>
        <p:txBody>
          <a:bodyPr/>
          <a:lstStyle>
            <a:lvl1pPr>
              <a:defRPr>
                <a:latin typeface="Calibri" panose="020F0502020204030204" pitchFamily="34" charset="0"/>
              </a:defRPr>
            </a:lvl1pPr>
          </a:lstStyle>
          <a:p>
            <a:fld id="{44F6AEF2-20D4-7547-BF78-1F3F36FB60DC}" type="datetimeFigureOut">
              <a:rPr lang="en-US" smtClean="0"/>
              <a:pPr/>
              <a:t>15/02/2024</a:t>
            </a:fld>
            <a:endParaRPr lang="en-US" dirty="0"/>
          </a:p>
        </p:txBody>
      </p:sp>
      <p:sp>
        <p:nvSpPr>
          <p:cNvPr id="6" name="Footer Placeholder 5"/>
          <p:cNvSpPr>
            <a:spLocks noGrp="1"/>
          </p:cNvSpPr>
          <p:nvPr>
            <p:ph type="ftr" sz="quarter" idx="11"/>
          </p:nvPr>
        </p:nvSpPr>
        <p:spPr/>
        <p:txBody>
          <a:bodyPr/>
          <a:lstStyle>
            <a:lvl1pPr>
              <a:defRPr>
                <a:latin typeface="Calibri" panose="020F0502020204030204" pitchFamily="34" charset="0"/>
              </a:defRPr>
            </a:lvl1pPr>
          </a:lstStyle>
          <a:p>
            <a:endParaRPr lang="en-US" dirty="0"/>
          </a:p>
        </p:txBody>
      </p:sp>
      <p:sp>
        <p:nvSpPr>
          <p:cNvPr id="7" name="Slide Number Placeholder 6"/>
          <p:cNvSpPr>
            <a:spLocks noGrp="1"/>
          </p:cNvSpPr>
          <p:nvPr>
            <p:ph type="sldNum" sz="quarter" idx="12"/>
          </p:nvPr>
        </p:nvSpPr>
        <p:spPr/>
        <p:txBody>
          <a:bodyPr/>
          <a:lstStyle>
            <a:lvl1pPr>
              <a:defRPr>
                <a:latin typeface="Calibri" panose="020F0502020204030204" pitchFamily="34" charset="0"/>
              </a:defRPr>
            </a:lvl1pPr>
          </a:lstStyle>
          <a:p>
            <a:fld id="{7A6F64E4-CF39-E842-A871-400C57C21E39}" type="slidenum">
              <a:rPr lang="en-US" smtClean="0"/>
              <a:pPr/>
              <a:t>‹#›</a:t>
            </a:fld>
            <a:endParaRPr lang="en-US" dirty="0"/>
          </a:p>
        </p:txBody>
      </p:sp>
    </p:spTree>
    <p:extLst>
      <p:ext uri="{BB962C8B-B14F-4D97-AF65-F5344CB8AC3E}">
        <p14:creationId xmlns:p14="http://schemas.microsoft.com/office/powerpoint/2010/main" val="27301739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em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emf"/><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latin typeface="Calibri" panose="020F0502020204030204" pitchFamily="34" charset="0"/>
              </a:defRPr>
            </a:lvl1pPr>
          </a:lstStyle>
          <a:p>
            <a:fld id="{44F6AEF2-20D4-7547-BF78-1F3F36FB60DC}" type="datetimeFigureOut">
              <a:rPr lang="en-US" smtClean="0"/>
              <a:pPr/>
              <a:t>15/02/2024</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latin typeface="Calibri" panose="020F0502020204030204" pitchFamily="34" charset="0"/>
              </a:defRPr>
            </a:lvl1pPr>
          </a:lstStyle>
          <a:p>
            <a:r>
              <a:rPr lang="en-US" dirty="0"/>
              <a:t>Confidential - Not to be shared outside of PDO/PDO contractors </a:t>
            </a:r>
          </a:p>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latin typeface="Calibri" panose="020F0502020204030204" pitchFamily="34" charset="0"/>
              </a:defRPr>
            </a:lvl1pPr>
          </a:lstStyle>
          <a:p>
            <a:fld id="{7A6F64E4-CF39-E842-A871-400C57C21E39}" type="slidenum">
              <a:rPr lang="en-US" smtClean="0"/>
              <a:pPr/>
              <a:t>‹#›</a:t>
            </a:fld>
            <a:endParaRPr lang="en-US" dirty="0"/>
          </a:p>
        </p:txBody>
      </p:sp>
      <p:pic>
        <p:nvPicPr>
          <p:cNvPr id="7" name="Picture 6">
            <a:extLst>
              <a:ext uri="{FF2B5EF4-FFF2-40B4-BE49-F238E27FC236}">
                <a16:creationId xmlns:a16="http://schemas.microsoft.com/office/drawing/2014/main" id="{2F5837F4-0EF0-4EB8-A16D-265E78EE0C93}"/>
              </a:ext>
            </a:extLst>
          </p:cNvPr>
          <p:cNvPicPr>
            <a:picLocks noChangeAspect="1"/>
          </p:cNvPicPr>
          <p:nvPr userDrawn="1"/>
        </p:nvPicPr>
        <p:blipFill>
          <a:blip r:embed="rId13">
            <a:extLst>
              <a:ext uri="{28A0092B-C50C-407E-A947-70E740481C1C}">
                <a14:useLocalDpi xmlns:a14="http://schemas.microsoft.com/office/drawing/2010/main"/>
              </a:ext>
            </a:extLst>
          </a:blip>
          <a:stretch>
            <a:fillRect/>
          </a:stretch>
        </p:blipFill>
        <p:spPr>
          <a:xfrm>
            <a:off x="0" y="0"/>
            <a:ext cx="386366" cy="6858000"/>
          </a:xfrm>
          <a:prstGeom prst="rect">
            <a:avLst/>
          </a:prstGeom>
        </p:spPr>
      </p:pic>
      <p:grpSp>
        <p:nvGrpSpPr>
          <p:cNvPr id="8" name="Group 7">
            <a:extLst>
              <a:ext uri="{FF2B5EF4-FFF2-40B4-BE49-F238E27FC236}">
                <a16:creationId xmlns:a16="http://schemas.microsoft.com/office/drawing/2014/main" id="{E9B523F6-A9A3-46FE-B2B7-E53C7D2853E4}"/>
              </a:ext>
            </a:extLst>
          </p:cNvPr>
          <p:cNvGrpSpPr/>
          <p:nvPr userDrawn="1"/>
        </p:nvGrpSpPr>
        <p:grpSpPr>
          <a:xfrm>
            <a:off x="9289915" y="6117536"/>
            <a:ext cx="2340722" cy="740868"/>
            <a:chOff x="9289915" y="6117536"/>
            <a:chExt cx="2340722" cy="740868"/>
          </a:xfrm>
        </p:grpSpPr>
        <p:pic>
          <p:nvPicPr>
            <p:cNvPr id="9" name="Picture 8">
              <a:extLst>
                <a:ext uri="{FF2B5EF4-FFF2-40B4-BE49-F238E27FC236}">
                  <a16:creationId xmlns:a16="http://schemas.microsoft.com/office/drawing/2014/main" id="{95D186BF-73E8-40E9-BF74-18F83D802152}"/>
                </a:ext>
              </a:extLst>
            </p:cNvPr>
            <p:cNvPicPr>
              <a:picLocks noChangeAspect="1"/>
            </p:cNvPicPr>
            <p:nvPr/>
          </p:nvPicPr>
          <p:blipFill>
            <a:blip r:embed="rId14" cstate="email">
              <a:extLst>
                <a:ext uri="{28A0092B-C50C-407E-A947-70E740481C1C}">
                  <a14:useLocalDpi xmlns:a14="http://schemas.microsoft.com/office/drawing/2010/main"/>
                </a:ext>
              </a:extLst>
            </a:blip>
            <a:stretch>
              <a:fillRect/>
            </a:stretch>
          </p:blipFill>
          <p:spPr>
            <a:xfrm>
              <a:off x="9289915" y="6117536"/>
              <a:ext cx="2340722" cy="381553"/>
            </a:xfrm>
            <a:prstGeom prst="rect">
              <a:avLst/>
            </a:prstGeom>
          </p:spPr>
        </p:pic>
        <p:pic>
          <p:nvPicPr>
            <p:cNvPr id="10" name="Picture 9">
              <a:extLst>
                <a:ext uri="{FF2B5EF4-FFF2-40B4-BE49-F238E27FC236}">
                  <a16:creationId xmlns:a16="http://schemas.microsoft.com/office/drawing/2014/main" id="{A68DA85E-4B77-46C1-A974-11D1BE5A68EF}"/>
                </a:ext>
              </a:extLst>
            </p:cNvPr>
            <p:cNvPicPr>
              <a:picLocks noChangeAspect="1"/>
            </p:cNvPicPr>
            <p:nvPr/>
          </p:nvPicPr>
          <p:blipFill>
            <a:blip r:embed="rId15">
              <a:extLst>
                <a:ext uri="{28A0092B-C50C-407E-A947-70E740481C1C}">
                  <a14:useLocalDpi xmlns:a14="http://schemas.microsoft.com/office/drawing/2010/main"/>
                </a:ext>
              </a:extLst>
            </a:blip>
            <a:stretch>
              <a:fillRect/>
            </a:stretch>
          </p:blipFill>
          <p:spPr>
            <a:xfrm>
              <a:off x="9289915" y="6671146"/>
              <a:ext cx="2340722" cy="187258"/>
            </a:xfrm>
            <a:prstGeom prst="rect">
              <a:avLst/>
            </a:prstGeom>
          </p:spPr>
        </p:pic>
      </p:grpSp>
    </p:spTree>
    <p:extLst>
      <p:ext uri="{BB962C8B-B14F-4D97-AF65-F5344CB8AC3E}">
        <p14:creationId xmlns:p14="http://schemas.microsoft.com/office/powerpoint/2010/main" val="46751148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Calibri" panose="020F0502020204030204" pitchFamily="34" charset="0"/>
          <a:ea typeface="+mj-ea"/>
          <a:cs typeface="Calibri" panose="020F0502020204030204" pitchFamily="34" charset="0"/>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Calibri" panose="020F0502020204030204" pitchFamily="34" charset="0"/>
          <a:ea typeface="+mn-ea"/>
          <a:cs typeface="Calibri" panose="020F0502020204030204" pitchFamily="34" charset="0"/>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Calibri" panose="020F0502020204030204" pitchFamily="34" charset="0"/>
          <a:ea typeface="+mn-ea"/>
          <a:cs typeface="Calibri" panose="020F0502020204030204" pitchFamily="34" charset="0"/>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Calibri" panose="020F0502020204030204" pitchFamily="34" charset="0"/>
          <a:ea typeface="+mn-ea"/>
          <a:cs typeface="Calibri" panose="020F0502020204030204" pitchFamily="34" charset="0"/>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Calibri" panose="020F0502020204030204" pitchFamily="34" charset="0"/>
          <a:ea typeface="+mn-ea"/>
          <a:cs typeface="Calibri" panose="020F0502020204030204" pitchFamily="34" charset="0"/>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Calibri" panose="020F0502020204030204" pitchFamily="34" charset="0"/>
          <a:ea typeface="+mn-ea"/>
          <a:cs typeface="Calibri" panose="020F0502020204030204" pitchFamily="34"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microsoft.com/office/2007/relationships/hdphoto" Target="../media/hdphoto1.wdp"/><Relationship Id="rId4" Type="http://schemas.openxmlformats.org/officeDocument/2006/relationships/image" Target="../media/image5.png"/></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8802736" y="968975"/>
            <a:ext cx="2185178" cy="2655094"/>
          </a:xfrm>
          <a:prstGeom prst="rect">
            <a:avLst/>
          </a:prstGeom>
        </p:spPr>
      </p:pic>
      <p:pic>
        <p:nvPicPr>
          <p:cNvPr id="17" name="Picture 16"/>
          <p:cNvPicPr>
            <a:picLocks noChangeAspect="1"/>
          </p:cNvPicPr>
          <p:nvPr/>
        </p:nvPicPr>
        <p:blipFill>
          <a:blip r:embed="rId4" cstate="email">
            <a:extLst>
              <a:ext uri="{BEBA8EAE-BF5A-486C-A8C5-ECC9F3942E4B}">
                <a14:imgProps xmlns:a14="http://schemas.microsoft.com/office/drawing/2010/main">
                  <a14:imgLayer r:embed="rId5">
                    <a14:imgEffect>
                      <a14:brightnessContrast bright="20000" contrast="-40000"/>
                    </a14:imgEffect>
                  </a14:imgLayer>
                </a14:imgProps>
              </a:ext>
              <a:ext uri="{28A0092B-C50C-407E-A947-70E740481C1C}">
                <a14:useLocalDpi xmlns:a14="http://schemas.microsoft.com/office/drawing/2010/main"/>
              </a:ext>
            </a:extLst>
          </a:blip>
          <a:stretch>
            <a:fillRect/>
          </a:stretch>
        </p:blipFill>
        <p:spPr>
          <a:xfrm>
            <a:off x="8802735" y="3684525"/>
            <a:ext cx="2185179" cy="2359230"/>
          </a:xfrm>
          <a:prstGeom prst="rect">
            <a:avLst/>
          </a:prstGeom>
        </p:spPr>
      </p:pic>
      <p:sp>
        <p:nvSpPr>
          <p:cNvPr id="4" name="Text Box 2">
            <a:extLst>
              <a:ext uri="{FF2B5EF4-FFF2-40B4-BE49-F238E27FC236}">
                <a16:creationId xmlns:a16="http://schemas.microsoft.com/office/drawing/2014/main" id="{B8F5D341-9478-460E-8ACF-8E2BF1B80AC6}"/>
              </a:ext>
            </a:extLst>
          </p:cNvPr>
          <p:cNvSpPr txBox="1">
            <a:spLocks noChangeArrowheads="1"/>
          </p:cNvSpPr>
          <p:nvPr/>
        </p:nvSpPr>
        <p:spPr bwMode="auto">
          <a:xfrm>
            <a:off x="433680" y="1505411"/>
            <a:ext cx="7791263" cy="4193456"/>
          </a:xfrm>
          <a:prstGeom prst="rect">
            <a:avLst/>
          </a:prstGeom>
          <a:noFill/>
          <a:ln w="19050">
            <a:noFill/>
            <a:miter lim="800000"/>
            <a:headEnd/>
            <a:tailEnd/>
          </a:ln>
        </p:spPr>
        <p:txBody>
          <a:bodyPr wrap="square">
            <a:spAutoFit/>
          </a:bodyPr>
          <a:lstStyle/>
          <a:p>
            <a:pPr marL="114300" marR="0" lvl="0" indent="-114300" algn="just"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FF0000"/>
                </a:solidFill>
                <a:effectLst/>
                <a:uLnTx/>
                <a:uFillTx/>
                <a:latin typeface="Tahoma" pitchFamily="34" charset="0"/>
                <a:ea typeface="+mn-ea"/>
                <a:cs typeface="+mn-cs"/>
              </a:rPr>
              <a:t>What happened?</a:t>
            </a:r>
            <a:endParaRPr kumimoji="0" lang="en-US" sz="1600" b="0" i="0" u="none" strike="noStrike" kern="1200" cap="none" spc="0" normalizeH="0" baseline="0" noProof="0" dirty="0">
              <a:ln>
                <a:noFill/>
              </a:ln>
              <a:solidFill>
                <a:srgbClr val="FF0000"/>
              </a:solidFill>
              <a:effectLst/>
              <a:uLnTx/>
              <a:uFillTx/>
              <a:latin typeface="Tahoma" pitchFamily="34" charset="0"/>
              <a:ea typeface="+mn-ea"/>
              <a:cs typeface="+mn-cs"/>
            </a:endParaRPr>
          </a:p>
          <a:p>
            <a:pPr lvl="0">
              <a:defRPr/>
            </a:pPr>
            <a:r>
              <a:rPr lang="en-US" sz="1200" dirty="0"/>
              <a:t>while laying down 4” Drill Pipe singles, </a:t>
            </a:r>
            <a:r>
              <a:rPr lang="en-GB" sz="1200" dirty="0"/>
              <a:t>using Pipe-Cat (hydraulic catwalk system), BX Hydraulic elevator &amp; Top drive. After lowering the drill pipe joint on the pipe cat trough and adjust the skate, </a:t>
            </a:r>
            <a:r>
              <a:rPr lang="en-US" sz="1200" dirty="0"/>
              <a:t>Driller unlatch the BX elevator and lower it down. Once drill pipe joint released from elevator, it came out of skate hood opening and slide all the way down to ground and rested on pipe racks. Red zone was fully implemented. No injury and no damages</a:t>
            </a:r>
            <a:endParaRPr kumimoji="0" lang="en-US" sz="105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endParaRPr>
          </a:p>
          <a:p>
            <a:pPr marL="342900" marR="0" lvl="0" indent="-342900" algn="l" defTabSz="914400" rtl="0" eaLnBrk="1" fontAlgn="auto" latinLnBrk="0" hangingPunct="1">
              <a:lnSpc>
                <a:spcPct val="100000"/>
              </a:lnSpc>
              <a:spcBef>
                <a:spcPts val="0"/>
              </a:spcBef>
              <a:spcAft>
                <a:spcPts val="0"/>
              </a:spcAft>
              <a:buClrTx/>
              <a:buSzTx/>
              <a:buFontTx/>
              <a:buNone/>
              <a:tabLst/>
              <a:defRPr/>
            </a:pPr>
            <a:endParaRPr kumimoji="0" lang="en-US" sz="105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endParaRPr>
          </a:p>
          <a:p>
            <a:pPr marL="342900" marR="0" lvl="0" indent="-342900" algn="l" defTabSz="914400" rtl="0" eaLnBrk="1" fontAlgn="auto" latinLnBrk="0" hangingPunct="1">
              <a:lnSpc>
                <a:spcPct val="100000"/>
              </a:lnSpc>
              <a:spcBef>
                <a:spcPts val="0"/>
              </a:spcBef>
              <a:spcAft>
                <a:spcPts val="0"/>
              </a:spcAft>
              <a:buClrTx/>
              <a:buSzTx/>
              <a:buFontTx/>
              <a:buNone/>
              <a:tabLst/>
              <a:defRPr/>
            </a:pPr>
            <a:endParaRPr kumimoji="0" lang="en-US" sz="105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endParaRPr>
          </a:p>
          <a:p>
            <a:pPr marL="342900" marR="0" lvl="0" indent="-342900" algn="l" defTabSz="914400" rtl="0" eaLnBrk="1" fontAlgn="auto" latinLnBrk="0" hangingPunct="1">
              <a:lnSpc>
                <a:spcPct val="100000"/>
              </a:lnSpc>
              <a:spcBef>
                <a:spcPts val="0"/>
              </a:spcBef>
              <a:spcAft>
                <a:spcPts val="0"/>
              </a:spcAft>
              <a:buClrTx/>
              <a:buSzTx/>
              <a:buFontTx/>
              <a:buNone/>
              <a:tabLst/>
              <a:defRPr/>
            </a:pPr>
            <a:endParaRPr kumimoji="0" lang="en-US" sz="105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altLang="zh-CN" sz="1600" b="1" i="0" u="none" strike="noStrike" kern="1200" cap="none" spc="0" normalizeH="0" baseline="0" noProof="0" dirty="0">
                <a:ln>
                  <a:noFill/>
                </a:ln>
                <a:solidFill>
                  <a:srgbClr val="0070C0"/>
                </a:solidFill>
                <a:effectLst/>
                <a:uLnTx/>
                <a:uFillTx/>
                <a:latin typeface="Tahoma" pitchFamily="34" charset="0"/>
                <a:ea typeface="宋体" panose="02010600030101010101" pitchFamily="2" charset="-122"/>
                <a:cs typeface="+mn-cs"/>
              </a:rPr>
              <a:t>Why it happened/Finding :</a:t>
            </a:r>
          </a:p>
          <a:p>
            <a:pPr marL="228600" indent="-228600">
              <a:buFont typeface="+mj-lt"/>
              <a:buAutoNum type="arabicPeriod"/>
            </a:pPr>
            <a:r>
              <a:rPr lang="en-US" sz="1200" dirty="0">
                <a:latin typeface="Calibri" panose="020F0502020204030204" pitchFamily="34" charset="0"/>
                <a:cs typeface="Calibri" panose="020F0502020204030204" pitchFamily="34" charset="0"/>
              </a:rPr>
              <a:t>Red zone and No-Go zone management was fully implemented (verified by CCTV).</a:t>
            </a:r>
          </a:p>
          <a:p>
            <a:pPr marL="228600" indent="-228600">
              <a:buFont typeface="+mj-lt"/>
              <a:buAutoNum type="arabicPeriod"/>
            </a:pPr>
            <a:r>
              <a:rPr lang="en-US" sz="1200" dirty="0">
                <a:latin typeface="Calibri" panose="020F0502020204030204" pitchFamily="34" charset="0"/>
                <a:cs typeface="Calibri" panose="020F0502020204030204" pitchFamily="34" charset="0"/>
              </a:rPr>
              <a:t>Skate hood was not adjusted  to accommodate 4” Drill Pipe.</a:t>
            </a:r>
          </a:p>
          <a:p>
            <a:pPr marL="228600" indent="-228600">
              <a:buFont typeface="+mj-lt"/>
              <a:buAutoNum type="arabicPeriod"/>
            </a:pPr>
            <a:r>
              <a:rPr lang="en-US" sz="1200" dirty="0">
                <a:latin typeface="Calibri" panose="020F0502020204030204" pitchFamily="34" charset="0"/>
                <a:cs typeface="Calibri" panose="020F0502020204030204" pitchFamily="34" charset="0"/>
              </a:rPr>
              <a:t>The adjustment of skate hood details mentioned in DOP but not discussed in TBT and JSA.</a:t>
            </a:r>
          </a:p>
          <a:p>
            <a:pPr marL="228600" lvl="0" indent="-228600">
              <a:buFont typeface="+mj-lt"/>
              <a:buAutoNum type="arabicPeriod"/>
            </a:pPr>
            <a:r>
              <a:rPr lang="en-US" sz="1200" dirty="0">
                <a:latin typeface="Calibri" panose="020F0502020204030204" pitchFamily="34" charset="0"/>
                <a:cs typeface="Calibri" panose="020F0502020204030204" pitchFamily="34" charset="0"/>
              </a:rPr>
              <a:t>Driller and Floor hands trained for operating pipe cat</a:t>
            </a:r>
          </a:p>
          <a:p>
            <a:pPr marL="228600" lvl="0" indent="-228600">
              <a:buFont typeface="+mj-lt"/>
              <a:buAutoNum type="arabicPeriod"/>
            </a:pPr>
            <a:r>
              <a:rPr lang="en-GB" sz="1200" dirty="0">
                <a:solidFill>
                  <a:prstClr val="black"/>
                </a:solidFill>
                <a:cs typeface="Calibri" panose="020F0502020204030204" pitchFamily="34" charset="0"/>
              </a:rPr>
              <a:t>Driller failed to identify the elevator is not fully opened before lowering it on this specific joint</a:t>
            </a:r>
            <a:endParaRPr lang="en-US" sz="1200" dirty="0">
              <a:solidFill>
                <a:prstClr val="black"/>
              </a:solidFill>
              <a:latin typeface="Calibri" panose="020F0502020204030204" pitchFamily="34" charset="0"/>
              <a:cs typeface="Tahoma" pitchFamily="34" charset="0"/>
            </a:endParaRPr>
          </a:p>
          <a:p>
            <a:pPr marL="114300" indent="-114300" algn="just">
              <a:defRPr/>
            </a:pPr>
            <a:endParaRPr lang="en-US" sz="1600" b="1" dirty="0">
              <a:solidFill>
                <a:srgbClr val="0070C0"/>
              </a:solidFill>
              <a:latin typeface="Tahoma" pitchFamily="34" charset="0"/>
              <a:ea typeface="宋体" panose="02010600030101010101" pitchFamily="2" charset="-122"/>
            </a:endParaRPr>
          </a:p>
          <a:p>
            <a:pPr marL="114300" indent="-114300" algn="just">
              <a:defRPr/>
            </a:pPr>
            <a:r>
              <a:rPr lang="en-US" sz="1600" b="1" dirty="0">
                <a:solidFill>
                  <a:srgbClr val="0070C0"/>
                </a:solidFill>
                <a:latin typeface="Tahoma" pitchFamily="34" charset="0"/>
                <a:ea typeface="宋体" panose="02010600030101010101" pitchFamily="2" charset="-122"/>
              </a:rPr>
              <a:t>Your learning from this incident..</a:t>
            </a:r>
          </a:p>
          <a:p>
            <a:pPr marL="114300" indent="-114300" algn="just">
              <a:defRPr/>
            </a:pPr>
            <a:endParaRPr lang="en-US" sz="300" dirty="0">
              <a:solidFill>
                <a:srgbClr val="000000"/>
              </a:solidFill>
              <a:latin typeface="Calibri" panose="020F0502020204030204" pitchFamily="34" charset="0"/>
            </a:endParaRPr>
          </a:p>
          <a:p>
            <a:pPr marL="228600" indent="-228600">
              <a:buFont typeface="+mj-lt"/>
              <a:buAutoNum type="arabicPeriod"/>
            </a:pPr>
            <a:r>
              <a:rPr lang="en-US" sz="1200" dirty="0">
                <a:latin typeface="Calibri" panose="020F0502020204030204" pitchFamily="34" charset="0"/>
                <a:cs typeface="Calibri" panose="020F0502020204030204" pitchFamily="34" charset="0"/>
              </a:rPr>
              <a:t>Ensure to adjust pipe cat skate hood height before each trip to accommodated tubular size.</a:t>
            </a:r>
          </a:p>
          <a:p>
            <a:pPr marL="228600" indent="-228600">
              <a:buFont typeface="+mj-lt"/>
              <a:buAutoNum type="arabicPeriod"/>
            </a:pPr>
            <a:r>
              <a:rPr lang="en-US" sz="1200" dirty="0">
                <a:latin typeface="Calibri" panose="020F0502020204030204" pitchFamily="34" charset="0"/>
                <a:cs typeface="Calibri" panose="020F0502020204030204" pitchFamily="34" charset="0"/>
              </a:rPr>
              <a:t>Ensure to release the elevators only when the tubular is completely supported by the trough</a:t>
            </a:r>
          </a:p>
          <a:p>
            <a:pPr marL="228600" indent="-228600">
              <a:buFont typeface="+mj-lt"/>
              <a:buAutoNum type="arabicPeriod"/>
            </a:pPr>
            <a:r>
              <a:rPr lang="en-US" sz="1200" dirty="0">
                <a:latin typeface="Calibri" panose="020F0502020204030204" pitchFamily="34" charset="0"/>
                <a:cs typeface="Calibri" panose="020F0502020204030204" pitchFamily="34" charset="0"/>
              </a:rPr>
              <a:t>Always refer DOP to refresh job steps. </a:t>
            </a:r>
          </a:p>
          <a:p>
            <a:pPr marL="228600" indent="-228600">
              <a:buFont typeface="+mj-lt"/>
              <a:buAutoNum type="arabicPeriod"/>
            </a:pPr>
            <a:r>
              <a:rPr lang="en-US" sz="1200" dirty="0">
                <a:latin typeface="Calibri" panose="020F0502020204030204" pitchFamily="34" charset="0"/>
                <a:cs typeface="Calibri" panose="020F0502020204030204" pitchFamily="34" charset="0"/>
              </a:rPr>
              <a:t>Maintain No-Go zone below catwalk at all times while operating pipe cat</a:t>
            </a:r>
          </a:p>
          <a:p>
            <a:pPr marL="228600" indent="-228600">
              <a:buFont typeface="+mj-lt"/>
              <a:buAutoNum type="arabicPeriod"/>
            </a:pPr>
            <a:r>
              <a:rPr kumimoji="0" lang="en-US" sz="1200" b="0"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Install Hard barrier on pipe cat skate on</a:t>
            </a:r>
            <a:r>
              <a:rPr kumimoji="0" lang="en-US" sz="1200" b="0" i="0" u="none" strike="noStrike" kern="1200" cap="none" spc="0" normalizeH="0" noProof="0" dirty="0">
                <a:ln>
                  <a:noFill/>
                </a:ln>
                <a:solidFill>
                  <a:prstClr val="black"/>
                </a:solidFill>
                <a:effectLst/>
                <a:uLnTx/>
                <a:uFillTx/>
                <a:latin typeface="Calibri" panose="020F0502020204030204" pitchFamily="34" charset="0"/>
                <a:cs typeface="Calibri" panose="020F0502020204030204" pitchFamily="34" charset="0"/>
              </a:rPr>
              <a:t> all units </a:t>
            </a:r>
            <a:r>
              <a:rPr lang="en-US" sz="1200" dirty="0">
                <a:solidFill>
                  <a:prstClr val="black"/>
                </a:solidFill>
                <a:latin typeface="Calibri" panose="020F0502020204030204" pitchFamily="34" charset="0"/>
                <a:cs typeface="Calibri" panose="020F0502020204030204" pitchFamily="34" charset="0"/>
              </a:rPr>
              <a:t>to avoid any potential drop</a:t>
            </a:r>
            <a:r>
              <a:rPr kumimoji="0" lang="en-US" sz="1200" b="0" i="0" u="none" strike="noStrike" kern="1200" cap="none" spc="0" normalizeH="0" noProof="0" dirty="0">
                <a:ln>
                  <a:noFill/>
                </a:ln>
                <a:solidFill>
                  <a:prstClr val="black"/>
                </a:solidFill>
                <a:effectLst/>
                <a:uLnTx/>
                <a:uFillTx/>
                <a:latin typeface="Calibri" panose="020F0502020204030204" pitchFamily="34" charset="0"/>
                <a:cs typeface="Calibri" panose="020F0502020204030204" pitchFamily="34" charset="0"/>
              </a:rPr>
              <a:t>.</a:t>
            </a:r>
            <a:endParaRPr kumimoji="0" lang="en-US" sz="1200" b="0" i="0" u="none" strike="noStrike" kern="1200" cap="none" spc="0" normalizeH="0" baseline="0" noProof="0" dirty="0">
              <a:ln>
                <a:noFill/>
              </a:ln>
              <a:solidFill>
                <a:prstClr val="black"/>
              </a:solidFill>
              <a:effectLst/>
              <a:uLnTx/>
              <a:uFillTx/>
              <a:latin typeface="Calibri" panose="020F0502020204030204" pitchFamily="34" charset="0"/>
              <a:cs typeface="Tahoma" pitchFamily="34" charset="0"/>
            </a:endParaRPr>
          </a:p>
        </p:txBody>
      </p:sp>
      <p:sp>
        <p:nvSpPr>
          <p:cNvPr id="9" name="Freeform 132">
            <a:extLst>
              <a:ext uri="{FF2B5EF4-FFF2-40B4-BE49-F238E27FC236}">
                <a16:creationId xmlns:a16="http://schemas.microsoft.com/office/drawing/2014/main" id="{A68310E0-CF63-4276-BC7B-52B36A6230C6}"/>
              </a:ext>
            </a:extLst>
          </p:cNvPr>
          <p:cNvSpPr>
            <a:spLocks/>
          </p:cNvSpPr>
          <p:nvPr/>
        </p:nvSpPr>
        <p:spPr bwMode="auto">
          <a:xfrm>
            <a:off x="10232211" y="5235441"/>
            <a:ext cx="620105" cy="457200"/>
          </a:xfrm>
          <a:custGeom>
            <a:avLst/>
            <a:gdLst>
              <a:gd name="T0" fmla="*/ 0 w 1336"/>
              <a:gd name="T1" fmla="*/ 2147483647 h 888"/>
              <a:gd name="T2" fmla="*/ 2147483647 w 1336"/>
              <a:gd name="T3" fmla="*/ 2147483647 h 888"/>
              <a:gd name="T4" fmla="*/ 2147483647 w 1336"/>
              <a:gd name="T5" fmla="*/ 0 h 888"/>
              <a:gd name="T6" fmla="*/ 0 60000 65536"/>
              <a:gd name="T7" fmla="*/ 0 60000 65536"/>
              <a:gd name="T8" fmla="*/ 0 60000 65536"/>
              <a:gd name="T9" fmla="*/ 0 w 1336"/>
              <a:gd name="T10" fmla="*/ 0 h 888"/>
              <a:gd name="T11" fmla="*/ 1336 w 1336"/>
              <a:gd name="T12" fmla="*/ 888 h 888"/>
            </a:gdLst>
            <a:ahLst/>
            <a:cxnLst>
              <a:cxn ang="T6">
                <a:pos x="T0" y="T1"/>
              </a:cxn>
              <a:cxn ang="T7">
                <a:pos x="T2" y="T3"/>
              </a:cxn>
              <a:cxn ang="T8">
                <a:pos x="T4" y="T5"/>
              </a:cxn>
            </a:cxnLst>
            <a:rect l="T9" t="T10" r="T11" b="T12"/>
            <a:pathLst>
              <a:path w="1336" h="888">
                <a:moveTo>
                  <a:pt x="0" y="600"/>
                </a:moveTo>
                <a:lnTo>
                  <a:pt x="312" y="888"/>
                </a:lnTo>
                <a:lnTo>
                  <a:pt x="1336" y="0"/>
                </a:lnTo>
              </a:path>
            </a:pathLst>
          </a:custGeom>
          <a:noFill/>
          <a:ln w="133350">
            <a:solidFill>
              <a:srgbClr val="00FF00"/>
            </a:solidFill>
            <a:round/>
            <a:headEnd/>
            <a:tailEnd/>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mn-cs"/>
            </a:endParaRPr>
          </a:p>
        </p:txBody>
      </p:sp>
      <p:grpSp>
        <p:nvGrpSpPr>
          <p:cNvPr id="10" name="Group 131">
            <a:extLst>
              <a:ext uri="{FF2B5EF4-FFF2-40B4-BE49-F238E27FC236}">
                <a16:creationId xmlns:a16="http://schemas.microsoft.com/office/drawing/2014/main" id="{AB7F76C3-B921-4139-99D6-E25E2E64024C}"/>
              </a:ext>
            </a:extLst>
          </p:cNvPr>
          <p:cNvGrpSpPr>
            <a:grpSpLocks/>
          </p:cNvGrpSpPr>
          <p:nvPr/>
        </p:nvGrpSpPr>
        <p:grpSpPr bwMode="auto">
          <a:xfrm>
            <a:off x="10322895" y="2864995"/>
            <a:ext cx="476086" cy="544513"/>
            <a:chOff x="3504" y="544"/>
            <a:chExt cx="2287" cy="1855"/>
          </a:xfrm>
        </p:grpSpPr>
        <p:sp>
          <p:nvSpPr>
            <p:cNvPr id="11" name="Line 129">
              <a:extLst>
                <a:ext uri="{FF2B5EF4-FFF2-40B4-BE49-F238E27FC236}">
                  <a16:creationId xmlns:a16="http://schemas.microsoft.com/office/drawing/2014/main" id="{7C9DB3BB-4C45-4E1C-8153-70932167E504}"/>
                </a:ext>
              </a:extLst>
            </p:cNvPr>
            <p:cNvSpPr>
              <a:spLocks noChangeShapeType="1"/>
            </p:cNvSpPr>
            <p:nvPr/>
          </p:nvSpPr>
          <p:spPr bwMode="auto">
            <a:xfrm>
              <a:off x="3504" y="568"/>
              <a:ext cx="2287" cy="1831"/>
            </a:xfrm>
            <a:prstGeom prst="line">
              <a:avLst/>
            </a:prstGeom>
            <a:noFill/>
            <a:ln w="133350">
              <a:solidFill>
                <a:srgbClr val="FF0000"/>
              </a:solidFill>
              <a:round/>
              <a:headEnd/>
              <a:tailEnd/>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2" name="Line 130">
              <a:extLst>
                <a:ext uri="{FF2B5EF4-FFF2-40B4-BE49-F238E27FC236}">
                  <a16:creationId xmlns:a16="http://schemas.microsoft.com/office/drawing/2014/main" id="{7E9AC540-A978-46C0-A6CF-A0428D4BD327}"/>
                </a:ext>
              </a:extLst>
            </p:cNvPr>
            <p:cNvSpPr>
              <a:spLocks noChangeShapeType="1"/>
            </p:cNvSpPr>
            <p:nvPr/>
          </p:nvSpPr>
          <p:spPr bwMode="auto">
            <a:xfrm flipV="1">
              <a:off x="3528" y="544"/>
              <a:ext cx="2144" cy="1807"/>
            </a:xfrm>
            <a:prstGeom prst="line">
              <a:avLst/>
            </a:prstGeom>
            <a:noFill/>
            <a:ln w="133350">
              <a:solidFill>
                <a:srgbClr val="FF0000"/>
              </a:solidFill>
              <a:round/>
              <a:headEnd/>
              <a:tailEnd/>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grpSp>
      <p:sp>
        <p:nvSpPr>
          <p:cNvPr id="13" name="Rectangle 8">
            <a:extLst>
              <a:ext uri="{FF2B5EF4-FFF2-40B4-BE49-F238E27FC236}">
                <a16:creationId xmlns:a16="http://schemas.microsoft.com/office/drawing/2014/main" id="{59D43B35-686F-4F9F-AEB7-36497BC783E8}"/>
              </a:ext>
            </a:extLst>
          </p:cNvPr>
          <p:cNvSpPr>
            <a:spLocks noChangeArrowheads="1"/>
          </p:cNvSpPr>
          <p:nvPr/>
        </p:nvSpPr>
        <p:spPr bwMode="auto">
          <a:xfrm>
            <a:off x="416361" y="630421"/>
            <a:ext cx="11626955" cy="338554"/>
          </a:xfrm>
          <a:prstGeom prst="rect">
            <a:avLst/>
          </a:prstGeom>
          <a:noFill/>
          <a:ln w="9525">
            <a:noFill/>
            <a:miter lim="800000"/>
            <a:headEnd/>
            <a:tailEnd/>
          </a:ln>
        </p:spPr>
        <p:txBody>
          <a:bodyPr wrap="square">
            <a:spAutoFit/>
          </a:bodyPr>
          <a:lstStyle/>
          <a:p>
            <a:pPr marL="114300" marR="0" lvl="0" indent="-114300" algn="just"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solidFill>
                  <a:prstClr val="black"/>
                </a:solidFill>
                <a:effectLst/>
                <a:uLnTx/>
                <a:uFillTx/>
                <a:latin typeface="Tahoma" pitchFamily="34" charset="0"/>
                <a:ea typeface="+mn-ea"/>
                <a:cs typeface="+mn-cs"/>
              </a:rPr>
              <a:t>Date:</a:t>
            </a:r>
            <a:r>
              <a:rPr lang="en-GB" sz="1200" b="1" dirty="0">
                <a:solidFill>
                  <a:srgbClr val="4472C4"/>
                </a:solidFill>
                <a:latin typeface="Tahoma" pitchFamily="34" charset="0"/>
              </a:rPr>
              <a:t>20</a:t>
            </a:r>
            <a:r>
              <a:rPr kumimoji="0" lang="en-GB" sz="1200" b="1" i="0" u="none" strike="noStrike" kern="1200" cap="none" spc="0" normalizeH="0" baseline="0" noProof="0" dirty="0">
                <a:ln>
                  <a:noFill/>
                </a:ln>
                <a:solidFill>
                  <a:srgbClr val="4472C4"/>
                </a:solidFill>
                <a:effectLst/>
                <a:uLnTx/>
                <a:uFillTx/>
                <a:latin typeface="Tahoma" pitchFamily="34" charset="0"/>
                <a:ea typeface="+mn-ea"/>
                <a:cs typeface="+mn-cs"/>
              </a:rPr>
              <a:t>/01/2022</a:t>
            </a:r>
            <a:r>
              <a:rPr kumimoji="0" lang="en-US" sz="1200" b="1" i="0" u="none" strike="noStrike" kern="1200" cap="none" spc="0" normalizeH="0" baseline="0" noProof="0" dirty="0">
                <a:ln>
                  <a:noFill/>
                </a:ln>
                <a:solidFill>
                  <a:srgbClr val="4472C4"/>
                </a:solidFill>
                <a:effectLst/>
                <a:uLnTx/>
                <a:uFillTx/>
                <a:latin typeface="Tahoma" pitchFamily="34" charset="0"/>
                <a:ea typeface="+mn-ea"/>
                <a:cs typeface="+mn-cs"/>
              </a:rPr>
              <a:t>         </a:t>
            </a:r>
            <a:r>
              <a:rPr kumimoji="0" lang="en-US" sz="1400" b="1" i="0" u="none" strike="noStrike" kern="1200" cap="none" spc="0" normalizeH="0" baseline="0" noProof="0" dirty="0">
                <a:ln>
                  <a:noFill/>
                </a:ln>
                <a:solidFill>
                  <a:prstClr val="black"/>
                </a:solidFill>
                <a:effectLst/>
                <a:uLnTx/>
                <a:uFillTx/>
                <a:latin typeface="Tahoma" pitchFamily="34" charset="0"/>
                <a:ea typeface="+mn-ea"/>
                <a:cs typeface="+mn-cs"/>
              </a:rPr>
              <a:t>Incident title: </a:t>
            </a:r>
            <a:r>
              <a:rPr kumimoji="0" lang="en-US" sz="1200" b="1" i="0" u="none" strike="noStrike" kern="1200" cap="none" spc="0" normalizeH="0" baseline="0" noProof="0" dirty="0">
                <a:ln>
                  <a:noFill/>
                </a:ln>
                <a:solidFill>
                  <a:srgbClr val="4472C4"/>
                </a:solidFill>
                <a:effectLst/>
                <a:uLnTx/>
                <a:uFillTx/>
                <a:latin typeface="Tahoma" pitchFamily="34" charset="0"/>
                <a:ea typeface="+mn-ea"/>
                <a:cs typeface="+mn-cs"/>
              </a:rPr>
              <a:t>HiPo#08          </a:t>
            </a:r>
            <a:r>
              <a:rPr kumimoji="0" lang="en-US" sz="1400" b="1" i="0" u="none" strike="noStrike" kern="1200" cap="none" spc="0" normalizeH="0" baseline="0" noProof="0" dirty="0">
                <a:ln>
                  <a:noFill/>
                </a:ln>
                <a:solidFill>
                  <a:prstClr val="black"/>
                </a:solidFill>
                <a:effectLst/>
                <a:uLnTx/>
                <a:uFillTx/>
                <a:latin typeface="Tahoma" pitchFamily="34" charset="0"/>
                <a:ea typeface="+mn-ea"/>
                <a:cs typeface="+mn-cs"/>
              </a:rPr>
              <a:t>Pattern:</a:t>
            </a:r>
            <a:r>
              <a:rPr kumimoji="0" lang="en-US" sz="1200" b="1" i="0" u="none" strike="noStrike" kern="1200" cap="none" spc="0" normalizeH="0" baseline="0" noProof="0" dirty="0">
                <a:ln>
                  <a:noFill/>
                </a:ln>
                <a:solidFill>
                  <a:prstClr val="black"/>
                </a:solidFill>
                <a:effectLst/>
                <a:uLnTx/>
                <a:uFillTx/>
                <a:latin typeface="Tahoma" pitchFamily="34" charset="0"/>
                <a:ea typeface="+mn-ea"/>
                <a:cs typeface="+mn-cs"/>
              </a:rPr>
              <a:t> </a:t>
            </a:r>
            <a:r>
              <a:rPr kumimoji="0" lang="en-US" sz="1200" b="1" i="0" u="none" strike="noStrike" kern="1200" cap="none" spc="0" normalizeH="0" baseline="0" noProof="0" dirty="0">
                <a:ln>
                  <a:noFill/>
                </a:ln>
                <a:solidFill>
                  <a:srgbClr val="4472C4"/>
                </a:solidFill>
                <a:effectLst/>
                <a:uLnTx/>
                <a:uFillTx/>
                <a:latin typeface="Tahoma" pitchFamily="34" charset="0"/>
                <a:ea typeface="+mn-ea"/>
                <a:cs typeface="+mn-cs"/>
              </a:rPr>
              <a:t>Drops</a:t>
            </a:r>
            <a:r>
              <a:rPr kumimoji="0" lang="en-US" sz="1600" b="1" i="0" u="none" strike="noStrike" kern="1200" cap="none" spc="0" normalizeH="0" baseline="0" noProof="0" dirty="0">
                <a:ln>
                  <a:noFill/>
                </a:ln>
                <a:solidFill>
                  <a:srgbClr val="4472C4"/>
                </a:solidFill>
                <a:effectLst/>
                <a:uLnTx/>
                <a:uFillTx/>
                <a:latin typeface="Tahoma" pitchFamily="34" charset="0"/>
                <a:ea typeface="+mn-ea"/>
                <a:cs typeface="+mn-cs"/>
              </a:rPr>
              <a:t>           			</a:t>
            </a:r>
            <a:r>
              <a:rPr kumimoji="0" lang="en-US" sz="1400" b="1" i="0" u="none" strike="noStrike" kern="1200" cap="none" spc="0" normalizeH="0" baseline="0" noProof="0" dirty="0">
                <a:ln>
                  <a:noFill/>
                </a:ln>
                <a:solidFill>
                  <a:prstClr val="black"/>
                </a:solidFill>
                <a:effectLst/>
                <a:uLnTx/>
                <a:uFillTx/>
                <a:latin typeface="Tahoma" pitchFamily="34" charset="0"/>
                <a:ea typeface="+mn-ea"/>
                <a:cs typeface="+mn-cs"/>
              </a:rPr>
              <a:t>Potential severity: </a:t>
            </a:r>
            <a:r>
              <a:rPr kumimoji="0" lang="en-US" sz="1600" b="1" i="0" u="none" strike="noStrike" kern="1200" cap="none" spc="0" normalizeH="0" baseline="0" noProof="0" dirty="0">
                <a:ln>
                  <a:noFill/>
                </a:ln>
                <a:solidFill>
                  <a:srgbClr val="4472C4"/>
                </a:solidFill>
                <a:effectLst/>
                <a:uLnTx/>
                <a:uFillTx/>
                <a:latin typeface="Tahoma" pitchFamily="34" charset="0"/>
                <a:ea typeface="+mn-ea"/>
                <a:cs typeface="+mn-cs"/>
              </a:rPr>
              <a:t>C4P  </a:t>
            </a:r>
          </a:p>
        </p:txBody>
      </p:sp>
      <p:sp>
        <p:nvSpPr>
          <p:cNvPr id="14" name="Rectangle 13">
            <a:extLst>
              <a:ext uri="{FF2B5EF4-FFF2-40B4-BE49-F238E27FC236}">
                <a16:creationId xmlns:a16="http://schemas.microsoft.com/office/drawing/2014/main" id="{27AC772E-6015-4076-A0DC-005445BF4556}"/>
              </a:ext>
            </a:extLst>
          </p:cNvPr>
          <p:cNvSpPr/>
          <p:nvPr/>
        </p:nvSpPr>
        <p:spPr>
          <a:xfrm>
            <a:off x="416362" y="984640"/>
            <a:ext cx="6814756" cy="400110"/>
          </a:xfrm>
          <a:prstGeom prst="rect">
            <a:avLst/>
          </a:prstGeom>
          <a:solidFill>
            <a:srgbClr val="FFC000"/>
          </a:solid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0D38B3"/>
                </a:solidFill>
                <a:effectLst/>
                <a:uLnTx/>
                <a:uFillTx/>
                <a:latin typeface="Arial" panose="020B0604020202020204" pitchFamily="34" charset="0"/>
                <a:ea typeface="+mn-ea"/>
                <a:cs typeface="Arial" panose="020B0604020202020204" pitchFamily="34" charset="0"/>
              </a:rPr>
              <a:t>Target Audience: </a:t>
            </a:r>
            <a:r>
              <a:rPr kumimoji="0" lang="en-US" sz="1800" b="1" i="0" u="none" strike="noStrike" kern="1200" cap="none" spc="0" normalizeH="0" baseline="0" noProof="0" dirty="0">
                <a:ln>
                  <a:noFill/>
                </a:ln>
                <a:solidFill>
                  <a:srgbClr val="FF0000"/>
                </a:solidFill>
                <a:effectLst/>
                <a:uLnTx/>
                <a:uFillTx/>
                <a:latin typeface="Calibri" panose="020F0502020204030204"/>
                <a:ea typeface="+mn-ea"/>
              </a:rPr>
              <a:t>Driller,</a:t>
            </a:r>
            <a:r>
              <a:rPr kumimoji="0" lang="en-US" sz="1800" b="1" i="0" u="none" strike="noStrike" kern="1200" cap="none" spc="0" normalizeH="0" noProof="0" dirty="0">
                <a:ln>
                  <a:noFill/>
                </a:ln>
                <a:solidFill>
                  <a:srgbClr val="FF0000"/>
                </a:solidFill>
                <a:effectLst/>
                <a:uLnTx/>
                <a:uFillTx/>
                <a:latin typeface="Calibri" panose="020F0502020204030204"/>
                <a:ea typeface="+mn-ea"/>
              </a:rPr>
              <a:t> Assistant driller, Floor hands</a:t>
            </a:r>
            <a:endParaRPr kumimoji="0" lang="en-US" sz="1800" b="1" i="0" u="none" strike="noStrike" kern="1200" cap="none" spc="0" normalizeH="0" baseline="0" noProof="0" dirty="0">
              <a:ln>
                <a:noFill/>
              </a:ln>
              <a:solidFill>
                <a:srgbClr val="FF0000"/>
              </a:solidFill>
              <a:effectLst/>
              <a:uLnTx/>
              <a:uFillTx/>
              <a:latin typeface="Calibri Light" panose="020F0302020204030204"/>
              <a:ea typeface="+mn-ea"/>
              <a:cs typeface="Calibri" pitchFamily="34" charset="0"/>
            </a:endParaRPr>
          </a:p>
        </p:txBody>
      </p:sp>
      <p:sp>
        <p:nvSpPr>
          <p:cNvPr id="15" name="Title 1">
            <a:extLst>
              <a:ext uri="{FF2B5EF4-FFF2-40B4-BE49-F238E27FC236}">
                <a16:creationId xmlns:a16="http://schemas.microsoft.com/office/drawing/2014/main" id="{8C774F04-A5A4-4EBD-93B5-DF1F74CE87CA}"/>
              </a:ext>
            </a:extLst>
          </p:cNvPr>
          <p:cNvSpPr txBox="1">
            <a:spLocks/>
          </p:cNvSpPr>
          <p:nvPr/>
        </p:nvSpPr>
        <p:spPr>
          <a:xfrm>
            <a:off x="346509" y="0"/>
            <a:ext cx="11845491" cy="532596"/>
          </a:xfrm>
          <a:prstGeom prst="rect">
            <a:avLst/>
          </a:prstGeom>
          <a:solidFill>
            <a:srgbClr val="FFC91D"/>
          </a:solidFill>
        </p:spPr>
        <p:txBody>
          <a:bodyPr/>
          <a:lstStyle>
            <a:lvl1pPr algn="l" defTabSz="914400" rtl="0" eaLnBrk="1" latinLnBrk="0" hangingPunct="1">
              <a:lnSpc>
                <a:spcPct val="90000"/>
              </a:lnSpc>
              <a:spcBef>
                <a:spcPct val="0"/>
              </a:spcBef>
              <a:buNone/>
              <a:defRPr sz="4400" kern="1200">
                <a:solidFill>
                  <a:schemeClr val="tx1"/>
                </a:solidFill>
                <a:latin typeface="Gill Sans"/>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GB" sz="3600" b="1" i="0" u="none" strike="noStrike" kern="1200" cap="none" spc="0" normalizeH="0" baseline="0" noProof="0" dirty="0">
                <a:ln>
                  <a:noFill/>
                </a:ln>
                <a:solidFill>
                  <a:srgbClr val="00B050"/>
                </a:solidFill>
                <a:effectLst/>
                <a:uLnTx/>
                <a:uFillTx/>
                <a:latin typeface="Tahoma" panose="020B0604030504040204" pitchFamily="34" charset="0"/>
                <a:ea typeface="Tahoma" panose="020B0604030504040204" pitchFamily="34" charset="0"/>
                <a:cs typeface="Tahoma" panose="020B0604030504040204" pitchFamily="34" charset="0"/>
              </a:rPr>
              <a:t>PDO Second Alert</a:t>
            </a:r>
          </a:p>
          <a:p>
            <a:pPr marL="0" marR="0" lvl="0" indent="0" algn="ctr" defTabSz="914400" rtl="0" eaLnBrk="1" fontAlgn="auto" latinLnBrk="0" hangingPunct="1">
              <a:lnSpc>
                <a:spcPct val="90000"/>
              </a:lnSpc>
              <a:spcBef>
                <a:spcPct val="0"/>
              </a:spcBef>
              <a:spcAft>
                <a:spcPts val="0"/>
              </a:spcAft>
              <a:buClrTx/>
              <a:buSzTx/>
              <a:buFontTx/>
              <a:buNone/>
              <a:tabLst/>
              <a:defRPr/>
            </a:pPr>
            <a:endParaRPr kumimoji="0" lang="en-US" sz="3200" b="1" i="0" u="none" strike="noStrike" kern="1200" cap="none" spc="0" normalizeH="0" baseline="0" noProof="0" dirty="0">
              <a:ln>
                <a:noFill/>
              </a:ln>
              <a:solidFill>
                <a:srgbClr val="FF0000"/>
              </a:solidFill>
              <a:effectLst>
                <a:outerShdw blurRad="38100" dist="38100" dir="2700000" algn="tl">
                  <a:srgbClr val="000000">
                    <a:alpha val="43137"/>
                  </a:srgbClr>
                </a:outerShdw>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2" name="TextBox 1">
            <a:extLst>
              <a:ext uri="{FF2B5EF4-FFF2-40B4-BE49-F238E27FC236}">
                <a16:creationId xmlns:a16="http://schemas.microsoft.com/office/drawing/2014/main" id="{79534F91-FFF5-4BE2-969F-08BDA81C29D8}"/>
              </a:ext>
            </a:extLst>
          </p:cNvPr>
          <p:cNvSpPr txBox="1"/>
          <p:nvPr/>
        </p:nvSpPr>
        <p:spPr>
          <a:xfrm>
            <a:off x="433680" y="6037746"/>
            <a:ext cx="7512141" cy="338554"/>
          </a:xfrm>
          <a:prstGeom prst="rect">
            <a:avLst/>
          </a:prstGeom>
          <a:solidFill>
            <a:schemeClr val="accent1"/>
          </a:solidFill>
        </p:spPr>
        <p:txBody>
          <a:bodyPr wrap="square" rtlCol="0">
            <a:spAutoFit/>
          </a:bodyPr>
          <a:lstStyle/>
          <a:p>
            <a:pPr algn="ctr"/>
            <a:r>
              <a:rPr lang="en-US" sz="1600" b="1" dirty="0">
                <a:solidFill>
                  <a:srgbClr val="FFFF00"/>
                </a:solidFill>
                <a:latin typeface="Arial" panose="020B0604020202020204" pitchFamily="34" charset="0"/>
                <a:cs typeface="Arial" panose="020B0604020202020204" pitchFamily="34" charset="0"/>
              </a:rPr>
              <a:t>Adjust pipe cat skate hood height according to tubular size in use</a:t>
            </a:r>
          </a:p>
        </p:txBody>
      </p:sp>
    </p:spTree>
    <p:extLst>
      <p:ext uri="{BB962C8B-B14F-4D97-AF65-F5344CB8AC3E}">
        <p14:creationId xmlns:p14="http://schemas.microsoft.com/office/powerpoint/2010/main" val="161134515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1CE45F78-3908-4D1A-82F1-C1ADC42E3FB1}"/>
              </a:ext>
            </a:extLst>
          </p:cNvPr>
          <p:cNvSpPr>
            <a:spLocks noGrp="1"/>
          </p:cNvSpPr>
          <p:nvPr>
            <p:ph type="title"/>
          </p:nvPr>
        </p:nvSpPr>
        <p:spPr>
          <a:xfrm>
            <a:off x="180870" y="-6892"/>
            <a:ext cx="12011130" cy="453582"/>
          </a:xfrm>
          <a:solidFill>
            <a:srgbClr val="FFC91D"/>
          </a:solidFill>
        </p:spPr>
        <p:txBody>
          <a:bodyPr>
            <a:normAutofit fontScale="90000"/>
          </a:bodyPr>
          <a:lstStyle/>
          <a:p>
            <a:pPr algn="ctr"/>
            <a:br>
              <a:rPr lang="en-GB" sz="2200" b="1" dirty="0">
                <a:solidFill>
                  <a:srgbClr val="00B050"/>
                </a:solidFill>
                <a:ea typeface="MS PGothic" pitchFamily="34" charset="-128"/>
              </a:rPr>
            </a:br>
            <a:br>
              <a:rPr lang="en-GB" sz="2200" b="1" dirty="0">
                <a:solidFill>
                  <a:srgbClr val="00B050"/>
                </a:solidFill>
                <a:ea typeface="MS PGothic" pitchFamily="34" charset="-128"/>
              </a:rPr>
            </a:br>
            <a:br>
              <a:rPr lang="en-GB" sz="2200" b="1" dirty="0">
                <a:solidFill>
                  <a:srgbClr val="00B050"/>
                </a:solidFill>
                <a:ea typeface="MS PGothic" pitchFamily="34" charset="-128"/>
              </a:rPr>
            </a:br>
            <a:r>
              <a:rPr lang="en-GB" sz="2700" b="1" dirty="0">
                <a:solidFill>
                  <a:srgbClr val="00B050"/>
                </a:solidFill>
                <a:ea typeface="MS PGothic" pitchFamily="34" charset="-128"/>
              </a:rPr>
              <a:t>Management self audit </a:t>
            </a:r>
            <a:br>
              <a:rPr lang="en-GB" sz="2700" b="1" dirty="0">
                <a:solidFill>
                  <a:srgbClr val="00B050"/>
                </a:solidFill>
                <a:ea typeface="MS PGothic" pitchFamily="34" charset="-128"/>
              </a:rPr>
            </a:br>
            <a:br>
              <a:rPr lang="en-GB" sz="2200" b="1" dirty="0">
                <a:solidFill>
                  <a:srgbClr val="00B050"/>
                </a:solidFill>
                <a:ea typeface="MS PGothic" pitchFamily="34" charset="-128"/>
              </a:rPr>
            </a:br>
            <a:endParaRPr lang="en-US" dirty="0"/>
          </a:p>
        </p:txBody>
      </p:sp>
      <p:pic>
        <p:nvPicPr>
          <p:cNvPr id="2" name="Picture 1">
            <a:extLst>
              <a:ext uri="{FF2B5EF4-FFF2-40B4-BE49-F238E27FC236}">
                <a16:creationId xmlns:a16="http://schemas.microsoft.com/office/drawing/2014/main" id="{49C83480-07FA-41ED-8967-2820327476A1}"/>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084431" y="6498069"/>
            <a:ext cx="5590517" cy="377985"/>
          </a:xfrm>
          <a:prstGeom prst="rect">
            <a:avLst/>
          </a:prstGeom>
        </p:spPr>
      </p:pic>
      <p:sp>
        <p:nvSpPr>
          <p:cNvPr id="4" name="Rectangle 8">
            <a:extLst>
              <a:ext uri="{FF2B5EF4-FFF2-40B4-BE49-F238E27FC236}">
                <a16:creationId xmlns:a16="http://schemas.microsoft.com/office/drawing/2014/main" id="{8D0D5A8F-7B19-49E6-B6F1-6FA959CC67B8}"/>
              </a:ext>
            </a:extLst>
          </p:cNvPr>
          <p:cNvSpPr>
            <a:spLocks noChangeArrowheads="1"/>
          </p:cNvSpPr>
          <p:nvPr/>
        </p:nvSpPr>
        <p:spPr bwMode="auto">
          <a:xfrm>
            <a:off x="609134" y="525721"/>
            <a:ext cx="11506666" cy="338554"/>
          </a:xfrm>
          <a:prstGeom prst="rect">
            <a:avLst/>
          </a:prstGeom>
          <a:noFill/>
          <a:ln w="9525">
            <a:noFill/>
            <a:miter lim="800000"/>
            <a:headEnd/>
            <a:tailEnd/>
          </a:ln>
        </p:spPr>
        <p:txBody>
          <a:bodyPr wrap="square">
            <a:spAutoFit/>
          </a:bodyPr>
          <a:lstStyle/>
          <a:p>
            <a:pPr marL="114300" lvl="0" indent="-114300" algn="just">
              <a:defRPr/>
            </a:pPr>
            <a:r>
              <a:rPr lang="en-GB" sz="1400" b="1" dirty="0">
                <a:solidFill>
                  <a:prstClr val="black"/>
                </a:solidFill>
                <a:latin typeface="Tahoma" pitchFamily="34" charset="0"/>
              </a:rPr>
              <a:t>Date:</a:t>
            </a:r>
            <a:r>
              <a:rPr lang="en-GB" sz="1200" b="1" dirty="0">
                <a:solidFill>
                  <a:srgbClr val="4472C4"/>
                </a:solidFill>
                <a:latin typeface="Tahoma" pitchFamily="34" charset="0"/>
              </a:rPr>
              <a:t> 20/01/2022</a:t>
            </a:r>
            <a:r>
              <a:rPr lang="en-US" sz="1200" b="1" dirty="0">
                <a:solidFill>
                  <a:srgbClr val="4472C4"/>
                </a:solidFill>
                <a:latin typeface="Tahoma" pitchFamily="34" charset="0"/>
              </a:rPr>
              <a:t>        </a:t>
            </a:r>
            <a:r>
              <a:rPr lang="en-US" sz="1400" b="1" dirty="0">
                <a:solidFill>
                  <a:prstClr val="black"/>
                </a:solidFill>
                <a:latin typeface="Tahoma" pitchFamily="34" charset="0"/>
              </a:rPr>
              <a:t>Incident title: </a:t>
            </a:r>
            <a:r>
              <a:rPr lang="en-US" sz="1200" b="1" dirty="0">
                <a:solidFill>
                  <a:srgbClr val="4472C4"/>
                </a:solidFill>
                <a:latin typeface="Tahoma" pitchFamily="34" charset="0"/>
              </a:rPr>
              <a:t>HiPo#08          		</a:t>
            </a:r>
            <a:r>
              <a:rPr lang="en-US" sz="1400" b="1" dirty="0">
                <a:solidFill>
                  <a:prstClr val="black"/>
                </a:solidFill>
                <a:latin typeface="Tahoma" pitchFamily="34" charset="0"/>
              </a:rPr>
              <a:t>Pattern:</a:t>
            </a:r>
            <a:r>
              <a:rPr lang="en-US" sz="1200" b="1" dirty="0">
                <a:solidFill>
                  <a:prstClr val="black"/>
                </a:solidFill>
                <a:latin typeface="Tahoma" pitchFamily="34" charset="0"/>
              </a:rPr>
              <a:t> </a:t>
            </a:r>
            <a:r>
              <a:rPr lang="en-US" sz="1200" b="1" dirty="0">
                <a:solidFill>
                  <a:srgbClr val="4472C4"/>
                </a:solidFill>
                <a:latin typeface="Tahoma" pitchFamily="34" charset="0"/>
              </a:rPr>
              <a:t>Drops	</a:t>
            </a:r>
            <a:r>
              <a:rPr lang="en-US" sz="1600" b="1" dirty="0">
                <a:solidFill>
                  <a:srgbClr val="4472C4"/>
                </a:solidFill>
                <a:latin typeface="Tahoma" pitchFamily="34" charset="0"/>
              </a:rPr>
              <a:t>           </a:t>
            </a:r>
            <a:r>
              <a:rPr lang="en-US" sz="1400" b="1" dirty="0">
                <a:solidFill>
                  <a:prstClr val="black"/>
                </a:solidFill>
                <a:latin typeface="Tahoma" pitchFamily="34" charset="0"/>
              </a:rPr>
              <a:t>Potential severity: </a:t>
            </a:r>
            <a:r>
              <a:rPr lang="en-US" sz="1600" b="1" dirty="0">
                <a:solidFill>
                  <a:srgbClr val="4472C4"/>
                </a:solidFill>
                <a:latin typeface="Tahoma" pitchFamily="34" charset="0"/>
              </a:rPr>
              <a:t>C4P</a:t>
            </a:r>
          </a:p>
        </p:txBody>
      </p:sp>
      <p:sp>
        <p:nvSpPr>
          <p:cNvPr id="6" name="Rectangle 5">
            <a:extLst>
              <a:ext uri="{FF2B5EF4-FFF2-40B4-BE49-F238E27FC236}">
                <a16:creationId xmlns:a16="http://schemas.microsoft.com/office/drawing/2014/main" id="{2A4C66E9-CF65-4A0F-9A16-76B64C582F3A}"/>
              </a:ext>
            </a:extLst>
          </p:cNvPr>
          <p:cNvSpPr/>
          <p:nvPr/>
        </p:nvSpPr>
        <p:spPr>
          <a:xfrm>
            <a:off x="425605" y="1022338"/>
            <a:ext cx="10928195" cy="523220"/>
          </a:xfrm>
          <a:prstGeom prst="rect">
            <a:avLst/>
          </a:prstGeom>
        </p:spPr>
        <p:txBody>
          <a:bodyPr wrap="square">
            <a:spAutoFit/>
          </a:bodyPr>
          <a:lstStyle/>
          <a:p>
            <a:pPr marL="342900" indent="-342900">
              <a:defRPr/>
            </a:pPr>
            <a:r>
              <a:rPr lang="en-US" sz="1400" b="1" dirty="0">
                <a:latin typeface="Tahoma" pitchFamily="34" charset="0"/>
              </a:rPr>
              <a:t>As a learning from this incident and ensure continual improvement all contract managers must review their HSE risk management against the questions asked below        </a:t>
            </a:r>
          </a:p>
        </p:txBody>
      </p:sp>
      <p:sp>
        <p:nvSpPr>
          <p:cNvPr id="7" name="Rectangle 6">
            <a:extLst>
              <a:ext uri="{FF2B5EF4-FFF2-40B4-BE49-F238E27FC236}">
                <a16:creationId xmlns:a16="http://schemas.microsoft.com/office/drawing/2014/main" id="{4D883F2B-B3CE-4AB4-AB99-0AA90A5717A9}"/>
              </a:ext>
            </a:extLst>
          </p:cNvPr>
          <p:cNvSpPr/>
          <p:nvPr/>
        </p:nvSpPr>
        <p:spPr>
          <a:xfrm>
            <a:off x="609133" y="1680481"/>
            <a:ext cx="10928195" cy="3985706"/>
          </a:xfrm>
          <a:prstGeom prst="rect">
            <a:avLst/>
          </a:prstGeom>
        </p:spPr>
        <p:txBody>
          <a:bodyPr wrap="square">
            <a:spAutoFit/>
          </a:bodyPr>
          <a:lstStyle/>
          <a:p>
            <a:pPr marL="342900" indent="-342900">
              <a:defRPr/>
            </a:pPr>
            <a:r>
              <a:rPr lang="en-US" b="1" dirty="0">
                <a:latin typeface="Tahoma" pitchFamily="34" charset="0"/>
              </a:rPr>
              <a:t>Confirm the following:</a:t>
            </a:r>
            <a:endParaRPr lang="en-US" dirty="0">
              <a:latin typeface="Tahoma" pitchFamily="34" charset="0"/>
            </a:endParaRPr>
          </a:p>
          <a:p>
            <a:pPr marL="342900" indent="-342900">
              <a:defRPr/>
            </a:pPr>
            <a:endParaRPr lang="en-US" sz="1600" dirty="0">
              <a:solidFill>
                <a:srgbClr val="000000"/>
              </a:solidFill>
              <a:latin typeface="Calibri" panose="020F0502020204030204" pitchFamily="34" charset="0"/>
            </a:endParaRPr>
          </a:p>
          <a:p>
            <a:pPr>
              <a:defRPr/>
            </a:pPr>
            <a:endParaRPr lang="en-US" sz="1600" dirty="0">
              <a:solidFill>
                <a:srgbClr val="0033CC"/>
              </a:solidFill>
              <a:latin typeface="Calibri" panose="020F0502020204030204" pitchFamily="34" charset="0"/>
              <a:sym typeface="Wingdings" pitchFamily="2" charset="2"/>
            </a:endParaRPr>
          </a:p>
          <a:p>
            <a:pPr marL="342900" indent="-342900">
              <a:buFont typeface="+mj-lt"/>
              <a:buAutoNum type="arabicPeriod"/>
              <a:defRPr/>
            </a:pPr>
            <a:r>
              <a:rPr lang="en-US" sz="1600" dirty="0">
                <a:solidFill>
                  <a:srgbClr val="0033CC"/>
                </a:solidFill>
                <a:latin typeface="Calibri" panose="020F0502020204030204" pitchFamily="34" charset="0"/>
                <a:sym typeface="Wingdings" pitchFamily="2" charset="2"/>
              </a:rPr>
              <a:t>- Do you ensure that your JSA covered all hazards and risks related to operating pipe cat?</a:t>
            </a:r>
          </a:p>
          <a:p>
            <a:pPr marL="342900" indent="-342900">
              <a:buFont typeface="+mj-lt"/>
              <a:buAutoNum type="arabicPeriod"/>
              <a:defRPr/>
            </a:pPr>
            <a:r>
              <a:rPr lang="en-US" sz="1600" dirty="0">
                <a:solidFill>
                  <a:srgbClr val="0033CC"/>
                </a:solidFill>
                <a:latin typeface="Calibri" panose="020F0502020204030204" pitchFamily="34" charset="0"/>
                <a:sym typeface="Wingdings" pitchFamily="2" charset="2"/>
              </a:rPr>
              <a:t>- Do you ensure having enough control points prior performing any critical task?</a:t>
            </a:r>
          </a:p>
          <a:p>
            <a:pPr marL="342900" indent="-342900">
              <a:buFont typeface="+mj-lt"/>
              <a:buAutoNum type="arabicPeriod"/>
              <a:defRPr/>
            </a:pPr>
            <a:r>
              <a:rPr lang="en-US" sz="1600" dirty="0">
                <a:solidFill>
                  <a:srgbClr val="0033CC"/>
                </a:solidFill>
                <a:latin typeface="Calibri" panose="020F0502020204030204" pitchFamily="34" charset="0"/>
                <a:sym typeface="Wingdings" pitchFamily="2" charset="2"/>
              </a:rPr>
              <a:t>- Do you ensure the adequacy of training programs and competency assessment ?</a:t>
            </a:r>
          </a:p>
          <a:p>
            <a:pPr marL="342900" indent="-342900">
              <a:buFont typeface="+mj-lt"/>
              <a:buAutoNum type="arabicPeriod"/>
              <a:defRPr/>
            </a:pPr>
            <a:r>
              <a:rPr lang="en-US" sz="1600" dirty="0">
                <a:solidFill>
                  <a:srgbClr val="0033CC"/>
                </a:solidFill>
                <a:latin typeface="Calibri" panose="020F0502020204030204" pitchFamily="34" charset="0"/>
                <a:sym typeface="Wingdings" pitchFamily="2" charset="2"/>
              </a:rPr>
              <a:t>- Do you ensure incident learning are retrieved and implemented from similar mechanized rigs?   </a:t>
            </a:r>
          </a:p>
          <a:p>
            <a:pPr>
              <a:defRPr/>
            </a:pPr>
            <a:endParaRPr lang="en-US" sz="1600" dirty="0">
              <a:solidFill>
                <a:srgbClr val="0033CC"/>
              </a:solidFill>
              <a:latin typeface="Calibri" panose="020F0502020204030204" pitchFamily="34" charset="0"/>
              <a:sym typeface="Wingdings" pitchFamily="2" charset="2"/>
            </a:endParaRPr>
          </a:p>
          <a:p>
            <a:pPr marL="342900" indent="-342900">
              <a:buFont typeface="+mj-lt"/>
              <a:buAutoNum type="arabicPeriod"/>
              <a:defRPr/>
            </a:pPr>
            <a:endParaRPr lang="en-US" sz="1600" dirty="0">
              <a:solidFill>
                <a:srgbClr val="0033CC"/>
              </a:solidFill>
              <a:latin typeface="Calibri" panose="020F0502020204030204" pitchFamily="34" charset="0"/>
              <a:sym typeface="Wingdings" pitchFamily="2" charset="2"/>
            </a:endParaRPr>
          </a:p>
          <a:p>
            <a:pPr marL="342900" indent="-342900">
              <a:buFont typeface="+mj-lt"/>
              <a:buAutoNum type="arabicPeriod"/>
              <a:defRPr/>
            </a:pPr>
            <a:endParaRPr lang="en-US" sz="1600" dirty="0">
              <a:solidFill>
                <a:srgbClr val="0033CC"/>
              </a:solidFill>
              <a:latin typeface="Calibri" panose="020F0502020204030204" pitchFamily="34" charset="0"/>
              <a:sym typeface="Wingdings" pitchFamily="2" charset="2"/>
            </a:endParaRPr>
          </a:p>
          <a:p>
            <a:pPr>
              <a:defRPr/>
            </a:pPr>
            <a:endParaRPr lang="en-US" sz="1600" dirty="0">
              <a:solidFill>
                <a:srgbClr val="0033CC"/>
              </a:solidFill>
              <a:latin typeface="Calibri" panose="020F0502020204030204" pitchFamily="34" charset="0"/>
              <a:sym typeface="Wingdings" pitchFamily="2" charset="2"/>
            </a:endParaRPr>
          </a:p>
          <a:p>
            <a:pPr>
              <a:defRPr/>
            </a:pPr>
            <a:endParaRPr lang="en-US" sz="1600" dirty="0">
              <a:solidFill>
                <a:srgbClr val="0033CC"/>
              </a:solidFill>
              <a:latin typeface="Calibri" panose="020F0502020204030204" pitchFamily="34" charset="0"/>
              <a:sym typeface="Wingdings" pitchFamily="2" charset="2"/>
            </a:endParaRPr>
          </a:p>
          <a:p>
            <a:pPr>
              <a:defRPr/>
            </a:pPr>
            <a:endParaRPr lang="en-US" sz="1600" dirty="0">
              <a:solidFill>
                <a:srgbClr val="0033CC"/>
              </a:solidFill>
              <a:latin typeface="Calibri" panose="020F0502020204030204" pitchFamily="34" charset="0"/>
              <a:sym typeface="Wingdings" pitchFamily="2" charset="2"/>
            </a:endParaRPr>
          </a:p>
          <a:p>
            <a:pPr>
              <a:defRPr/>
            </a:pPr>
            <a:endParaRPr lang="en-US" sz="1600" dirty="0">
              <a:solidFill>
                <a:srgbClr val="0033CC"/>
              </a:solidFill>
              <a:latin typeface="Calibri" panose="020F0502020204030204" pitchFamily="34" charset="0"/>
              <a:sym typeface="Wingdings" pitchFamily="2" charset="2"/>
            </a:endParaRPr>
          </a:p>
          <a:p>
            <a:pPr>
              <a:defRPr/>
            </a:pPr>
            <a:endParaRPr lang="en-US" sz="1600" dirty="0">
              <a:solidFill>
                <a:srgbClr val="0033CC"/>
              </a:solidFill>
              <a:latin typeface="Calibri" panose="020F0502020204030204" pitchFamily="34" charset="0"/>
              <a:sym typeface="Wingdings" pitchFamily="2" charset="2"/>
            </a:endParaRPr>
          </a:p>
          <a:p>
            <a:pPr>
              <a:defRPr/>
            </a:pPr>
            <a:r>
              <a:rPr lang="en-US" sz="1100" i="1" dirty="0">
                <a:solidFill>
                  <a:schemeClr val="accent1"/>
                </a:solidFill>
                <a:latin typeface="Calibri" panose="020F0502020204030204" pitchFamily="34" charset="0"/>
                <a:sym typeface="Wingdings" pitchFamily="2" charset="2"/>
              </a:rPr>
              <a:t>* If the answer is NO to any of the above questions please ensure you take action to correct this finding</a:t>
            </a:r>
            <a:endParaRPr lang="en-US" sz="1100" dirty="0">
              <a:solidFill>
                <a:schemeClr val="accent1"/>
              </a:solidFill>
              <a:latin typeface="Calibri" panose="020F0502020204030204" pitchFamily="34" charset="0"/>
              <a:sym typeface="Wingdings" pitchFamily="2" charset="2"/>
            </a:endParaRPr>
          </a:p>
        </p:txBody>
      </p:sp>
    </p:spTree>
    <p:extLst>
      <p:ext uri="{BB962C8B-B14F-4D97-AF65-F5344CB8AC3E}">
        <p14:creationId xmlns:p14="http://schemas.microsoft.com/office/powerpoint/2010/main" val="256071756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Image" ma:contentTypeID="0x0101009148F5A04DDD49CBA7127AADA5FB792B00AADE34325A8B49CDA8BB4DB53328F214009C4067D375EDA046866D1CFD34BA6725" ma:contentTypeVersion="4" ma:contentTypeDescription="Upload an image." ma:contentTypeScope="" ma:versionID="5568808217e8896a20d35b78a187a54b">
  <xsd:schema xmlns:xsd="http://www.w3.org/2001/XMLSchema" xmlns:xs="http://www.w3.org/2001/XMLSchema" xmlns:p="http://schemas.microsoft.com/office/2006/metadata/properties" xmlns:ns1="http://schemas.microsoft.com/sharepoint/v3" xmlns:ns2="4880E4F8-4B7D-4BDD-91E3-E10D47036ECA" xmlns:ns3="http://schemas.microsoft.com/sharepoint/v3/fields" xmlns:ns4="4880e4f8-4b7d-4bdd-91e3-e10d47036eca" xmlns:ns5="9d51eac6-a7d5-47f5-a119-63d146adb134" targetNamespace="http://schemas.microsoft.com/office/2006/metadata/properties" ma:root="true" ma:fieldsID="95b9b289a8e8f4d106e4c69b136198e4" ns1:_="" ns2:_="" ns3:_="" ns4:_="" ns5:_="">
    <xsd:import namespace="http://schemas.microsoft.com/sharepoint/v3"/>
    <xsd:import namespace="4880E4F8-4B7D-4BDD-91E3-E10D47036ECA"/>
    <xsd:import namespace="http://schemas.microsoft.com/sharepoint/v3/fields"/>
    <xsd:import namespace="4880e4f8-4b7d-4bdd-91e3-e10d47036eca"/>
    <xsd:import namespace="9d51eac6-a7d5-47f5-a119-63d146adb134"/>
    <xsd:element name="properties">
      <xsd:complexType>
        <xsd:sequence>
          <xsd:element name="documentManagement">
            <xsd:complexType>
              <xsd:all>
                <xsd:element ref="ns1:FileRef" minOccurs="0"/>
                <xsd:element ref="ns1:File_x0020_Type" minOccurs="0"/>
                <xsd:element ref="ns1:HTML_x0020_File_x0020_Type" minOccurs="0"/>
                <xsd:element ref="ns1:FSObjType" minOccurs="0"/>
                <xsd:element ref="ns2:ThumbnailExists" minOccurs="0"/>
                <xsd:element ref="ns2:PreviewExists" minOccurs="0"/>
                <xsd:element ref="ns2:ImageWidth" minOccurs="0"/>
                <xsd:element ref="ns2:ImageHeight" minOccurs="0"/>
                <xsd:element ref="ns2:ImageCreateDate" minOccurs="0"/>
                <xsd:element ref="ns3:wic_System_Copyright" minOccurs="0"/>
                <xsd:element ref="ns4:Language" minOccurs="0"/>
                <xsd:element ref="ns4:DocId" minOccurs="0"/>
                <xsd:element ref="ns5: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FileRef" ma:index="8" nillable="true" ma:displayName="URL Path" ma:hidden="true" ma:list="Docs" ma:internalName="FileRef" ma:readOnly="true" ma:showField="FullUrl">
      <xsd:simpleType>
        <xsd:restriction base="dms:Lookup"/>
      </xsd:simpleType>
    </xsd:element>
    <xsd:element name="File_x0020_Type" ma:index="9" nillable="true" ma:displayName="File Type" ma:hidden="true" ma:internalName="File_x0020_Type" ma:readOnly="true">
      <xsd:simpleType>
        <xsd:restriction base="dms:Text"/>
      </xsd:simpleType>
    </xsd:element>
    <xsd:element name="HTML_x0020_File_x0020_Type" ma:index="10" nillable="true" ma:displayName="HTML File Type" ma:hidden="true" ma:internalName="HTML_x0020_File_x0020_Type" ma:readOnly="true">
      <xsd:simpleType>
        <xsd:restriction base="dms:Text"/>
      </xsd:simpleType>
    </xsd:element>
    <xsd:element name="FSObjType" ma:index="11" nillable="true" ma:displayName="Item Type" ma:hidden="true" ma:list="Docs" ma:internalName="FSObjType" ma:readOnly="true" ma:showField="FSType">
      <xsd:simpleType>
        <xsd:restriction base="dms:Lookup"/>
      </xsd:simpleType>
    </xsd:element>
  </xsd:schema>
  <xsd:schema xmlns:xsd="http://www.w3.org/2001/XMLSchema" xmlns:xs="http://www.w3.org/2001/XMLSchema" xmlns:dms="http://schemas.microsoft.com/office/2006/documentManagement/types" xmlns:pc="http://schemas.microsoft.com/office/infopath/2007/PartnerControls" targetNamespace="4880E4F8-4B7D-4BDD-91E3-E10D47036ECA" elementFormDefault="qualified">
    <xsd:import namespace="http://schemas.microsoft.com/office/2006/documentManagement/types"/>
    <xsd:import namespace="http://schemas.microsoft.com/office/infopath/2007/PartnerControls"/>
    <xsd:element name="ThumbnailExists" ma:index="18" nillable="true" ma:displayName="Thumbnail Exists" ma:default="FALSE" ma:hidden="true" ma:internalName="ThumbnailExists" ma:readOnly="true">
      <xsd:simpleType>
        <xsd:restriction base="dms:Boolean"/>
      </xsd:simpleType>
    </xsd:element>
    <xsd:element name="PreviewExists" ma:index="19" nillable="true" ma:displayName="Preview Exists" ma:default="FALSE" ma:hidden="true" ma:internalName="PreviewExists" ma:readOnly="true">
      <xsd:simpleType>
        <xsd:restriction base="dms:Boolean"/>
      </xsd:simpleType>
    </xsd:element>
    <xsd:element name="ImageWidth" ma:index="20" nillable="true" ma:displayName="Width" ma:internalName="ImageWidth" ma:readOnly="true">
      <xsd:simpleType>
        <xsd:restriction base="dms:Unknown"/>
      </xsd:simpleType>
    </xsd:element>
    <xsd:element name="ImageHeight" ma:index="22" nillable="true" ma:displayName="Height" ma:internalName="ImageHeight" ma:readOnly="true">
      <xsd:simpleType>
        <xsd:restriction base="dms:Unknown"/>
      </xsd:simpleType>
    </xsd:element>
    <xsd:element name="ImageCreateDate" ma:index="25" nillable="true" ma:displayName="Date Picture Taken" ma:format="DateTime" ma:hidden="true" ma:internalName="ImageCreateDate">
      <xsd:simpleType>
        <xsd:restriction base="dms:DateTime"/>
      </xsd:simple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fields" elementFormDefault="qualified">
    <xsd:import namespace="http://schemas.microsoft.com/office/2006/documentManagement/types"/>
    <xsd:import namespace="http://schemas.microsoft.com/office/infopath/2007/PartnerControls"/>
    <xsd:element name="wic_System_Copyright" ma:index="26" nillable="true" ma:displayName="Copyright" ma:internalName="wic_System_Copyright">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4880e4f8-4b7d-4bdd-91e3-e10d47036eca" elementFormDefault="qualified">
    <xsd:import namespace="http://schemas.microsoft.com/office/2006/documentManagement/types"/>
    <xsd:import namespace="http://schemas.microsoft.com/office/infopath/2007/PartnerControls"/>
    <xsd:element name="Language" ma:index="27" nillable="true" ma:displayName="Language" ma:default="English 1" ma:format="Dropdown" ma:internalName="Language">
      <xsd:simpleType>
        <xsd:restriction base="dms:Choice">
          <xsd:enumeration value="English"/>
          <xsd:enumeration value="Arabic"/>
          <xsd:enumeration value="Hindi"/>
          <xsd:enumeration value="English 1"/>
          <xsd:enumeration value="English 2"/>
          <xsd:enumeration value="Arabic 1"/>
          <xsd:enumeration value="Arabic 2"/>
          <xsd:enumeration value="Hindi 1"/>
          <xsd:enumeration value="Hindi 2"/>
          <xsd:enumeration value="Malayalam 1"/>
          <xsd:enumeration value="Malayalam 2"/>
        </xsd:restriction>
      </xsd:simpleType>
    </xsd:element>
    <xsd:element name="DocId" ma:index="28" nillable="true" ma:displayName="DocId" ma:list="{9de017a3-70b4-41a0-b3a1-4f7a098545da}" ma:internalName="DocId" ma:showField="ID" ma:web="9d51eac6-a7d5-47f5-a119-63d146adb134">
      <xsd:simpleType>
        <xsd:restriction base="dms:Lookup"/>
      </xsd:simpleType>
    </xsd:element>
  </xsd:schema>
  <xsd:schema xmlns:xsd="http://www.w3.org/2001/XMLSchema" xmlns:xs="http://www.w3.org/2001/XMLSchema" xmlns:dms="http://schemas.microsoft.com/office/2006/documentManagement/types" xmlns:pc="http://schemas.microsoft.com/office/infopath/2007/PartnerControls" targetNamespace="9d51eac6-a7d5-47f5-a119-63d146adb134" elementFormDefault="qualified">
    <xsd:import namespace="http://schemas.microsoft.com/office/2006/documentManagement/types"/>
    <xsd:import namespace="http://schemas.microsoft.com/office/infopath/2007/PartnerControls"/>
    <xsd:element name="SharedWithUsers" ma:index="2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ma:index="24" ma:displayName="Author"/>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ma:index="23" ma:displayName="Comments"/>
        <xsd:element name="keywords" minOccurs="0" maxOccurs="1" type="xsd:string" ma:index="14" ma:displayName="Keywords"/>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Language xmlns="4880e4f8-4b7d-4bdd-91e3-e10d47036eca">English</Language>
    <DocId xmlns="4880e4f8-4b7d-4bdd-91e3-e10d47036eca">92827</DocId>
    <ImageCreateDate xmlns="4880E4F8-4B7D-4BDD-91E3-E10D47036ECA" xsi:nil="true"/>
    <wic_System_Copyright xmlns="http://schemas.microsoft.com/sharepoint/v3/fields"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22FF2820-B041-43FD-AABC-5A7DB6A45B85}"/>
</file>

<file path=customXml/itemProps2.xml><?xml version="1.0" encoding="utf-8"?>
<ds:datastoreItem xmlns:ds="http://schemas.openxmlformats.org/officeDocument/2006/customXml" ds:itemID="{ECEB1FCF-0E89-482E-A62E-598FF58845D8}">
  <ds:schemaRefs>
    <ds:schemaRef ds:uri="http://schemas.microsoft.com/office/2006/documentManagement/types"/>
    <ds:schemaRef ds:uri="http://schemas.microsoft.com/office/infopath/2007/PartnerControls"/>
    <ds:schemaRef ds:uri="http://purl.org/dc/elements/1.1/"/>
    <ds:schemaRef ds:uri="http://schemas.microsoft.com/office/2006/metadata/properties"/>
    <ds:schemaRef ds:uri="http://schemas.microsoft.com/sharepoint/v3"/>
    <ds:schemaRef ds:uri="http://purl.org/dc/terms/"/>
    <ds:schemaRef ds:uri="http://schemas.openxmlformats.org/package/2006/metadata/core-properties"/>
    <ds:schemaRef ds:uri="9d51eac6-a7d5-47f5-a119-63d146adb134"/>
    <ds:schemaRef ds:uri="http://www.w3.org/XML/1998/namespace"/>
    <ds:schemaRef ds:uri="http://purl.org/dc/dcmitype/"/>
  </ds:schemaRefs>
</ds:datastoreItem>
</file>

<file path=customXml/itemProps3.xml><?xml version="1.0" encoding="utf-8"?>
<ds:datastoreItem xmlns:ds="http://schemas.openxmlformats.org/officeDocument/2006/customXml" ds:itemID="{5643A46C-72B3-4012-8CB2-E0E23D8B71D1}">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TM02892315[[fn=Wisp]]</Template>
  <TotalTime>5151</TotalTime>
  <Words>653</Words>
  <Application>Microsoft Office PowerPoint</Application>
  <PresentationFormat>Widescreen</PresentationFormat>
  <Paragraphs>62</Paragraphs>
  <Slides>2</Slides>
  <Notes>2</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vt:i4>
      </vt:variant>
    </vt:vector>
  </HeadingPairs>
  <TitlesOfParts>
    <vt:vector size="8" baseType="lpstr">
      <vt:lpstr>Arial</vt:lpstr>
      <vt:lpstr>Calibri</vt:lpstr>
      <vt:lpstr>Calibri Light</vt:lpstr>
      <vt:lpstr>Tahoma</vt:lpstr>
      <vt:lpstr>Times New Roman</vt:lpstr>
      <vt:lpstr>Office Theme</vt:lpstr>
      <vt:lpstr>PowerPoint Presentation</vt:lpstr>
      <vt:lpstr>   Management self audit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HiPo#08 Final Pack</dc:title>
  <dc:creator>nazar@umsoman.com</dc:creator>
  <cp:lastModifiedBy>Zakwani, Salim MSE36</cp:lastModifiedBy>
  <cp:revision>367</cp:revision>
  <dcterms:created xsi:type="dcterms:W3CDTF">2018-09-24T07:27:56Z</dcterms:created>
  <dcterms:modified xsi:type="dcterms:W3CDTF">2024-02-15T11:38:26Z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0x0101009148F5A04DDD49CBA7127AADA5FB792B00AADE34325A8B49CDA8BB4DB53328F214009C4067D375EDA046866D1CFD34BA6725</vt:lpwstr>
  </property>
</Properties>
</file>