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7" r:id="rId5"/>
    <p:sldId id="316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1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19525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-18234" y="113824"/>
            <a:ext cx="8839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Abraj Energy Services S.A.O.C. Rig 43 HiPo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# 14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Date: 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21</a:t>
            </a:r>
            <a:r>
              <a:rPr lang="en-US" sz="2000" b="1" kern="1200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</a:t>
            </a:r>
            <a:r>
              <a:rPr lang="en-US" sz="20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Feb,</a:t>
            </a:r>
            <a:r>
              <a:rPr lang="en-US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2021</a:t>
            </a:r>
            <a:endParaRPr lang="en-US" sz="2000" b="1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-49453"/>
            <a:ext cx="9028959" cy="969348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0366" y="815560"/>
            <a:ext cx="6123863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21.02.2021                                                          Incident title : HiPo#14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altLang="en-US" sz="1700" dirty="0">
                <a:latin typeface="+mj-lt"/>
                <a:cs typeface="Arial" panose="020B0604020202020204" pitchFamily="34" charset="0"/>
              </a:rPr>
              <a:t>On 21</a:t>
            </a:r>
            <a:r>
              <a:rPr lang="en-US" altLang="en-US" sz="1700" baseline="30000" dirty="0">
                <a:latin typeface="+mj-lt"/>
                <a:cs typeface="Arial" panose="020B0604020202020204" pitchFamily="34" charset="0"/>
              </a:rPr>
              <a:t>st</a:t>
            </a:r>
            <a:r>
              <a:rPr lang="en-US" altLang="en-US" sz="1700" dirty="0">
                <a:latin typeface="+mj-lt"/>
                <a:cs typeface="Arial" panose="020B0604020202020204" pitchFamily="34" charset="0"/>
              </a:rPr>
              <a:t> February, 2021 @ 22:54 hours, while pulling out and laying down 3 1/2" tubing, the power tong suddenly swung while breaking the connection (11th Joint) and pushed the floor-man backward, falling to ground. </a:t>
            </a:r>
          </a:p>
          <a:p>
            <a:r>
              <a:rPr lang="en-US" altLang="en-US" sz="1700" dirty="0">
                <a:latin typeface="+mj-lt"/>
                <a:cs typeface="Arial" panose="020B0604020202020204" pitchFamily="34" charset="0"/>
              </a:rPr>
              <a:t>No injury reported. </a:t>
            </a:r>
          </a:p>
          <a:p>
            <a:endParaRPr lang="en-US" altLang="en-US" sz="1700" dirty="0">
              <a:latin typeface="+mj-lt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Always adhere to standard operating procedures.</a:t>
            </a:r>
            <a:endParaRPr lang="en-US" sz="1700" dirty="0">
              <a:latin typeface="+mj-lt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While breaking out torqued connection, start with low gear on the power tong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</a:rPr>
              <a:t>Regular checks of die condition to ensure they are clean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  <a:cs typeface="Arial" panose="020B0604020202020204" pitchFamily="34" charset="0"/>
              </a:rPr>
              <a:t>Always use correct length snub/Safety line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j-lt"/>
                <a:cs typeface="Arial" panose="020B0604020202020204" pitchFamily="34" charset="0"/>
              </a:rPr>
              <a:t>Dedicated tagged snub lines to be kept with store man </a:t>
            </a: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88090" y="5833469"/>
            <a:ext cx="608031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+mj-lt"/>
              </a:rPr>
              <a:t>Always Ensure correct length snub line is used on all tongs  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5"/>
          <a:stretch/>
        </p:blipFill>
        <p:spPr>
          <a:xfrm>
            <a:off x="6416581" y="1520313"/>
            <a:ext cx="2533279" cy="20004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406" y="3085412"/>
            <a:ext cx="304800" cy="445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2578" y="3771900"/>
            <a:ext cx="2508644" cy="2209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5556" y="5681246"/>
            <a:ext cx="490777" cy="49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7602" y="971725"/>
            <a:ext cx="8801709" cy="49090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Near Miss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sz="140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SOP capture all hazards regarding snub line and power tongs? </a:t>
            </a: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supervisor physically verify the correct length of snub line prior to start the operation?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implementation of learning from incidents?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continuous compliance with actions from learning?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snub line are tagged for correct equipment?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tong jaws are regularly cleaned (after every 2 to 3 joints) while pulling old tubing?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-489" y="-228600"/>
            <a:ext cx="9144376" cy="990600"/>
            <a:chOff x="0" y="-144"/>
            <a:chExt cx="6240" cy="624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52355" y="847626"/>
            <a:ext cx="8706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21.02.2021				                Incident title: HIPO#14</a:t>
            </a:r>
          </a:p>
        </p:txBody>
      </p:sp>
    </p:spTree>
    <p:extLst>
      <p:ext uri="{BB962C8B-B14F-4D97-AF65-F5344CB8AC3E}">
        <p14:creationId xmlns:p14="http://schemas.microsoft.com/office/powerpoint/2010/main" val="3403713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92689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C591F5-43B4-4D97-8AAB-82D96CDAC47C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</TotalTime>
  <Words>362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HiPo#14 Abraj Rig 43 Final Post UWD</dc:title>
  <dc:creator>MU93647</dc:creator>
  <cp:lastModifiedBy>Balushi, Sumaiya MSE36</cp:lastModifiedBy>
  <cp:revision>585</cp:revision>
  <dcterms:created xsi:type="dcterms:W3CDTF">2001-05-03T06:07:08Z</dcterms:created>
  <dcterms:modified xsi:type="dcterms:W3CDTF">2022-07-26T04:01:21Z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