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notesMasterIdLst>
    <p:notesMasterId r:id="rId7"/>
  </p:notesMasterIdLst>
  <p:handoutMasterIdLst>
    <p:handoutMasterId r:id="rId8"/>
  </p:handoutMasterIdLst>
  <p:sldIdLst>
    <p:sldId id="356" r:id="rId5"/>
    <p:sldId id="350" r:id="rId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Al Mahrooqi, Al Mutasem UWZ4" initials="AMAMU" lastIdx="1" clrIdx="0">
    <p:extLst>
      <p:ext uri="{19B8F6BF-5375-455C-9EA6-DF929625EA0E}">
        <p15:presenceInfo xmlns:p15="http://schemas.microsoft.com/office/powerpoint/2012/main" userId="S::AlMutasem.AMA.AlMahrooqi@pdo.co.om::6429f863-105c-4fb8-be4e-2094f7491337" providerId="AD"/>
      </p:ext>
    </p:extLst>
  </p:cmAuthor>
  <p:cmAuthor id="2" name="Afraa Al. Harrasi (Alshawamikh)" initials="AAH(" lastIdx="1" clrIdx="1">
    <p:extLst>
      <p:ext uri="{19B8F6BF-5375-455C-9EA6-DF929625EA0E}">
        <p15:presenceInfo xmlns:p15="http://schemas.microsoft.com/office/powerpoint/2012/main" userId="S::afraa.alharrasi@alshawamikh.com::75c5a1ef-6f43-4984-9745-d65622c57733"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a:srgbClr val="16942A"/>
    <a:srgbClr val="00B050"/>
    <a:srgbClr val="FDD600"/>
    <a:srgbClr val="FAC607"/>
    <a:srgbClr val="FFC91D"/>
    <a:srgbClr val="FFFC00"/>
    <a:srgbClr val="EAEAEA"/>
    <a:srgbClr val="F2F3D7"/>
    <a:srgbClr val="24A31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85BE263C-DBD7-4A20-BB59-AAB30ACAA65A}" styleName="Medium Style 3 - Accent 2">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2"/>
          </a:solidFill>
        </a:fill>
      </a:tcStyle>
    </a:lastCol>
    <a:firstCol>
      <a:tcTxStyle b="on">
        <a:fontRef idx="minor">
          <a:scrgbClr r="0" g="0" b="0"/>
        </a:fontRef>
        <a:schemeClr val="lt1"/>
      </a:tcTxStyle>
      <a:tcStyle>
        <a:tcBdr/>
        <a:fill>
          <a:solidFill>
            <a:schemeClr val="accent2"/>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2"/>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912C8C85-51F0-491E-9774-3900AFEF0FD7}" styleName="Light Style 2 - Accent 6">
    <a:wholeTbl>
      <a:tcTxStyle>
        <a:fontRef idx="minor">
          <a:scrgbClr r="0" g="0" b="0"/>
        </a:fontRef>
        <a:schemeClr val="tx1"/>
      </a:tcTxStyle>
      <a:tcStyle>
        <a:tcBdr>
          <a:left>
            <a:lnRef idx="1">
              <a:schemeClr val="accent6"/>
            </a:lnRef>
          </a:left>
          <a:right>
            <a:lnRef idx="1">
              <a:schemeClr val="accent6"/>
            </a:lnRef>
          </a:right>
          <a:top>
            <a:lnRef idx="1">
              <a:schemeClr val="accent6"/>
            </a:lnRef>
          </a:top>
          <a:bottom>
            <a:lnRef idx="1">
              <a:schemeClr val="accent6"/>
            </a:lnRef>
          </a:bottom>
          <a:insideH>
            <a:ln>
              <a:noFill/>
            </a:ln>
          </a:insideH>
          <a:insideV>
            <a:ln>
              <a:noFill/>
            </a:ln>
          </a:insideV>
        </a:tcBdr>
        <a:fill>
          <a:noFill/>
        </a:fill>
      </a:tcStyle>
    </a:wholeTbl>
    <a:band1H>
      <a:tcStyle>
        <a:tcBdr>
          <a:top>
            <a:lnRef idx="1">
              <a:schemeClr val="accent6"/>
            </a:lnRef>
          </a:top>
          <a:bottom>
            <a:lnRef idx="1">
              <a:schemeClr val="accent6"/>
            </a:lnRef>
          </a:bottom>
        </a:tcBdr>
      </a:tcStyle>
    </a:band1H>
    <a:band1V>
      <a:tcStyle>
        <a:tcBdr>
          <a:left>
            <a:lnRef idx="1">
              <a:schemeClr val="accent6"/>
            </a:lnRef>
          </a:left>
          <a:right>
            <a:lnRef idx="1">
              <a:schemeClr val="accent6"/>
            </a:lnRef>
          </a:right>
        </a:tcBdr>
      </a:tcStyle>
    </a:band1V>
    <a:band2V>
      <a:tcStyle>
        <a:tcBdr>
          <a:left>
            <a:lnRef idx="1">
              <a:schemeClr val="accent6"/>
            </a:lnRef>
          </a:left>
          <a:right>
            <a:lnRef idx="1">
              <a:schemeClr val="accent6"/>
            </a:lnRef>
          </a:right>
        </a:tcBdr>
      </a:tcStyle>
    </a:band2V>
    <a:lastCol>
      <a:tcTxStyle b="on"/>
      <a:tcStyle>
        <a:tcBdr/>
      </a:tcStyle>
    </a:lastCol>
    <a:firstCol>
      <a:tcTxStyle b="on"/>
      <a:tcStyle>
        <a:tcBdr/>
      </a:tcStyle>
    </a:firstCol>
    <a:lastRow>
      <a:tcTxStyle b="on"/>
      <a:tcStyle>
        <a:tcBdr>
          <a:top>
            <a:ln w="50800" cmpd="dbl">
              <a:solidFill>
                <a:schemeClr val="accent6"/>
              </a:solidFill>
            </a:ln>
          </a:top>
        </a:tcBdr>
      </a:tcStyle>
    </a:lastRow>
    <a:firstRow>
      <a:tcTxStyle b="on">
        <a:fontRef idx="minor">
          <a:scrgbClr r="0" g="0" b="0"/>
        </a:fontRef>
        <a:schemeClr val="bg1"/>
      </a:tcTxStyle>
      <a:tcStyle>
        <a:tcBdr/>
        <a:fillRef idx="1">
          <a:schemeClr val="accent6"/>
        </a:fillRef>
      </a:tcStyle>
    </a:firstRow>
  </a:tblStyle>
  <a:tblStyle styleId="{0505E3EF-67EA-436B-97B2-0124C06EBD24}" styleName="Medium Style 4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25400" cmpd="sng">
              <a:solidFill>
                <a:schemeClr val="accent3"/>
              </a:solidFill>
            </a:ln>
          </a:top>
        </a:tcBdr>
        <a:fill>
          <a:solidFill>
            <a:schemeClr val="accent3">
              <a:tint val="20000"/>
            </a:schemeClr>
          </a:solidFill>
        </a:fill>
      </a:tcStyle>
    </a:lastRow>
    <a:firstRow>
      <a:tcTxStyle b="on"/>
      <a:tcStyle>
        <a:tcBdr/>
        <a:fill>
          <a:solidFill>
            <a:schemeClr val="accent3">
              <a:tint val="20000"/>
            </a:schemeClr>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22838BEF-8BB2-4498-84A7-C5851F593DF1}" styleName="Medium Style 4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25400" cmpd="sng">
              <a:solidFill>
                <a:schemeClr val="accent5"/>
              </a:solidFill>
            </a:ln>
          </a:top>
        </a:tcBdr>
        <a:fill>
          <a:solidFill>
            <a:schemeClr val="accent5">
              <a:tint val="20000"/>
            </a:schemeClr>
          </a:solidFill>
        </a:fill>
      </a:tcStyle>
    </a:lastRow>
    <a:firstRow>
      <a:tcTxStyle b="on"/>
      <a:tcStyle>
        <a:tcBdr/>
        <a:fill>
          <a:solidFill>
            <a:schemeClr val="accent5">
              <a:tint val="20000"/>
            </a:schemeClr>
          </a:solidFill>
        </a:fill>
      </a:tcStyle>
    </a:firstRow>
  </a:tblStyle>
  <a:tblStyle styleId="{BDBED569-4797-4DF1-A0F4-6AAB3CD982D8}" styleName="Light Style 3 - Accent 5">
    <a:wholeTbl>
      <a:tcTxStyle>
        <a:fontRef idx="minor">
          <a:scrgbClr r="0" g="0" b="0"/>
        </a:fontRef>
        <a:schemeClr val="tx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noFill/>
        </a:fill>
      </a:tcStyle>
    </a:wholeTbl>
    <a:band1H>
      <a:tcStyle>
        <a:tcBdr/>
        <a:fill>
          <a:solidFill>
            <a:schemeClr val="accent5">
              <a:alpha val="20000"/>
            </a:schemeClr>
          </a:solidFill>
        </a:fill>
      </a:tcStyle>
    </a:band1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noFill/>
        </a:fill>
      </a:tcStyle>
    </a:lastRow>
    <a:firstRow>
      <a:tcTxStyle b="on"/>
      <a:tcStyle>
        <a:tcBdr>
          <a:bottom>
            <a:ln w="25400" cmpd="sng">
              <a:solidFill>
                <a:schemeClr val="accent5"/>
              </a:solidFill>
            </a:ln>
          </a:bottom>
        </a:tcBdr>
        <a:fill>
          <a:noFill/>
        </a:fill>
      </a:tcStyle>
    </a:firstRow>
  </a:tblStyle>
  <a:tblStyle styleId="{FABFCF23-3B69-468F-B69F-88F6DE6A72F2}" styleName="Medium Style 1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 styleId="{616DA210-FB5B-4158-B5E0-FEB733F419BA}" styleName="Light Style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napVertSplitter="1" horzBarState="maximized">
    <p:restoredLeft sz="22205" autoAdjust="0"/>
    <p:restoredTop sz="93792" autoAdjust="0"/>
  </p:normalViewPr>
  <p:slideViewPr>
    <p:cSldViewPr snapToGrid="0" snapToObjects="1">
      <p:cViewPr varScale="1">
        <p:scale>
          <a:sx n="67" d="100"/>
          <a:sy n="67" d="100"/>
        </p:scale>
        <p:origin x="368" y="52"/>
      </p:cViewPr>
      <p:guideLst/>
    </p:cSldViewPr>
  </p:slideViewPr>
  <p:notesTextViewPr>
    <p:cViewPr>
      <p:scale>
        <a:sx n="1" d="1"/>
        <a:sy n="1" d="1"/>
      </p:scale>
      <p:origin x="0" y="0"/>
    </p:cViewPr>
  </p:notesTextViewPr>
  <p:sorterViewPr>
    <p:cViewPr>
      <p:scale>
        <a:sx n="100" d="100"/>
        <a:sy n="100" d="100"/>
      </p:scale>
      <p:origin x="0" y="-10572"/>
    </p:cViewPr>
  </p:sorterViewPr>
  <p:notesViewPr>
    <p:cSldViewPr snapToGrid="0" snapToObjects="1">
      <p:cViewPr varScale="1">
        <p:scale>
          <a:sx n="87" d="100"/>
          <a:sy n="87" d="100"/>
        </p:scale>
        <p:origin x="2988" y="66"/>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handoutMaster" Target="handoutMasters/handoutMaster1.xml"/><Relationship Id="rId13" Type="http://schemas.openxmlformats.org/officeDocument/2006/relationships/tableStyles" Target="tableStyles.xml"/><Relationship Id="rId3" Type="http://schemas.openxmlformats.org/officeDocument/2006/relationships/customXml" Target="../customXml/item3.xml"/><Relationship Id="rId7" Type="http://schemas.openxmlformats.org/officeDocument/2006/relationships/notesMaster" Target="notesMasters/notesMaster1.xml"/><Relationship Id="rId12" Type="http://schemas.openxmlformats.org/officeDocument/2006/relationships/theme" Target="theme/theme1.xml"/><Relationship Id="rId2" Type="http://schemas.openxmlformats.org/officeDocument/2006/relationships/customXml" Target="../customXml/item2.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viewProps" Target="viewProps.xml"/><Relationship Id="rId5" Type="http://schemas.openxmlformats.org/officeDocument/2006/relationships/slide" Target="slides/slide1.xml"/><Relationship Id="rId10"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commentAuthors" Target="commentAuthors.xml"/><Relationship Id="rId14"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Corbett, Neil MSE32" userId="0adb255b-af8b-4511-851e-0ee4c08861d8" providerId="ADAL" clId="{7F45CE84-00F9-446D-9E7B-633D98EA73C0}"/>
    <pc:docChg chg="undo custSel modSld">
      <pc:chgData name="Corbett, Neil MSE32" userId="0adb255b-af8b-4511-851e-0ee4c08861d8" providerId="ADAL" clId="{7F45CE84-00F9-446D-9E7B-633D98EA73C0}" dt="2023-09-03T10:40:47.457" v="563" actId="1035"/>
      <pc:docMkLst>
        <pc:docMk/>
      </pc:docMkLst>
      <pc:sldChg chg="modSp mod">
        <pc:chgData name="Corbett, Neil MSE32" userId="0adb255b-af8b-4511-851e-0ee4c08861d8" providerId="ADAL" clId="{7F45CE84-00F9-446D-9E7B-633D98EA73C0}" dt="2023-08-24T10:53:58.123" v="57" actId="20577"/>
        <pc:sldMkLst>
          <pc:docMk/>
          <pc:sldMk cId="1855832462" sldId="333"/>
        </pc:sldMkLst>
        <pc:spChg chg="mod">
          <ac:chgData name="Corbett, Neil MSE32" userId="0adb255b-af8b-4511-851e-0ee4c08861d8" providerId="ADAL" clId="{7F45CE84-00F9-446D-9E7B-633D98EA73C0}" dt="2023-08-24T10:53:58.123" v="57" actId="20577"/>
          <ac:spMkLst>
            <pc:docMk/>
            <pc:sldMk cId="1855832462" sldId="333"/>
            <ac:spMk id="6" creationId="{57A43E9A-1F24-C393-5D79-5A6FA92C5EBC}"/>
          </ac:spMkLst>
        </pc:spChg>
      </pc:sldChg>
      <pc:sldChg chg="delSp modSp mod">
        <pc:chgData name="Corbett, Neil MSE32" userId="0adb255b-af8b-4511-851e-0ee4c08861d8" providerId="ADAL" clId="{7F45CE84-00F9-446D-9E7B-633D98EA73C0}" dt="2023-08-24T10:55:56.675" v="181" actId="20577"/>
        <pc:sldMkLst>
          <pc:docMk/>
          <pc:sldMk cId="3766341829" sldId="335"/>
        </pc:sldMkLst>
        <pc:spChg chg="del">
          <ac:chgData name="Corbett, Neil MSE32" userId="0adb255b-af8b-4511-851e-0ee4c08861d8" providerId="ADAL" clId="{7F45CE84-00F9-446D-9E7B-633D98EA73C0}" dt="2023-08-24T10:54:54.264" v="58" actId="478"/>
          <ac:spMkLst>
            <pc:docMk/>
            <pc:sldMk cId="3766341829" sldId="335"/>
            <ac:spMk id="5" creationId="{65E2F5E4-43A3-59D9-8612-9F69006745CF}"/>
          </ac:spMkLst>
        </pc:spChg>
        <pc:graphicFrameChg chg="modGraphic">
          <ac:chgData name="Corbett, Neil MSE32" userId="0adb255b-af8b-4511-851e-0ee4c08861d8" providerId="ADAL" clId="{7F45CE84-00F9-446D-9E7B-633D98EA73C0}" dt="2023-08-24T10:55:56.675" v="181" actId="20577"/>
          <ac:graphicFrameMkLst>
            <pc:docMk/>
            <pc:sldMk cId="3766341829" sldId="335"/>
            <ac:graphicFrameMk id="6" creationId="{B3FFB2F4-B733-47B9-9DF7-C4B66DE65340}"/>
          </ac:graphicFrameMkLst>
        </pc:graphicFrameChg>
      </pc:sldChg>
      <pc:sldChg chg="modSp mod">
        <pc:chgData name="Corbett, Neil MSE32" userId="0adb255b-af8b-4511-851e-0ee4c08861d8" providerId="ADAL" clId="{7F45CE84-00F9-446D-9E7B-633D98EA73C0}" dt="2023-08-24T10:56:35.870" v="198" actId="1035"/>
        <pc:sldMkLst>
          <pc:docMk/>
          <pc:sldMk cId="3579815424" sldId="336"/>
        </pc:sldMkLst>
        <pc:spChg chg="mod">
          <ac:chgData name="Corbett, Neil MSE32" userId="0adb255b-af8b-4511-851e-0ee4c08861d8" providerId="ADAL" clId="{7F45CE84-00F9-446D-9E7B-633D98EA73C0}" dt="2023-08-24T10:56:30.023" v="187" actId="1035"/>
          <ac:spMkLst>
            <pc:docMk/>
            <pc:sldMk cId="3579815424" sldId="336"/>
            <ac:spMk id="3" creationId="{9C826248-1B47-4C27-A00E-D1B49AD57049}"/>
          </ac:spMkLst>
        </pc:spChg>
        <pc:graphicFrameChg chg="mod">
          <ac:chgData name="Corbett, Neil MSE32" userId="0adb255b-af8b-4511-851e-0ee4c08861d8" providerId="ADAL" clId="{7F45CE84-00F9-446D-9E7B-633D98EA73C0}" dt="2023-08-24T10:56:35.870" v="198" actId="1035"/>
          <ac:graphicFrameMkLst>
            <pc:docMk/>
            <pc:sldMk cId="3579815424" sldId="336"/>
            <ac:graphicFrameMk id="6" creationId="{5EBB8A60-A2C3-46E8-A2EB-9A4AA0DF761B}"/>
          </ac:graphicFrameMkLst>
        </pc:graphicFrameChg>
      </pc:sldChg>
      <pc:sldChg chg="delSp modSp mod">
        <pc:chgData name="Corbett, Neil MSE32" userId="0adb255b-af8b-4511-851e-0ee4c08861d8" providerId="ADAL" clId="{7F45CE84-00F9-446D-9E7B-633D98EA73C0}" dt="2023-09-03T10:40:39.842" v="555" actId="1035"/>
        <pc:sldMkLst>
          <pc:docMk/>
          <pc:sldMk cId="2185045020" sldId="337"/>
        </pc:sldMkLst>
        <pc:spChg chg="mod">
          <ac:chgData name="Corbett, Neil MSE32" userId="0adb255b-af8b-4511-851e-0ee4c08861d8" providerId="ADAL" clId="{7F45CE84-00F9-446D-9E7B-633D98EA73C0}" dt="2023-09-03T10:40:39.842" v="555" actId="1035"/>
          <ac:spMkLst>
            <pc:docMk/>
            <pc:sldMk cId="2185045020" sldId="337"/>
            <ac:spMk id="3" creationId="{585B27DD-685E-4286-948E-0874D3F5A6B9}"/>
          </ac:spMkLst>
        </pc:spChg>
        <pc:spChg chg="del">
          <ac:chgData name="Corbett, Neil MSE32" userId="0adb255b-af8b-4511-851e-0ee4c08861d8" providerId="ADAL" clId="{7F45CE84-00F9-446D-9E7B-633D98EA73C0}" dt="2023-09-03T10:38:38.212" v="544" actId="478"/>
          <ac:spMkLst>
            <pc:docMk/>
            <pc:sldMk cId="2185045020" sldId="337"/>
            <ac:spMk id="4" creationId="{D6A740F2-4B17-AF67-35CC-F40D015DC7FC}"/>
          </ac:spMkLst>
        </pc:spChg>
        <pc:spChg chg="del">
          <ac:chgData name="Corbett, Neil MSE32" userId="0adb255b-af8b-4511-851e-0ee4c08861d8" providerId="ADAL" clId="{7F45CE84-00F9-446D-9E7B-633D98EA73C0}" dt="2023-09-03T10:38:34.287" v="543" actId="478"/>
          <ac:spMkLst>
            <pc:docMk/>
            <pc:sldMk cId="2185045020" sldId="337"/>
            <ac:spMk id="5" creationId="{98F3A14F-D9F9-467B-D24F-C545B2AFEC85}"/>
          </ac:spMkLst>
        </pc:spChg>
      </pc:sldChg>
      <pc:sldChg chg="modSp mod">
        <pc:chgData name="Corbett, Neil MSE32" userId="0adb255b-af8b-4511-851e-0ee4c08861d8" providerId="ADAL" clId="{7F45CE84-00F9-446D-9E7B-633D98EA73C0}" dt="2023-08-24T11:09:06.777" v="436" actId="1035"/>
        <pc:sldMkLst>
          <pc:docMk/>
          <pc:sldMk cId="21733250" sldId="339"/>
        </pc:sldMkLst>
        <pc:spChg chg="mod">
          <ac:chgData name="Corbett, Neil MSE32" userId="0adb255b-af8b-4511-851e-0ee4c08861d8" providerId="ADAL" clId="{7F45CE84-00F9-446D-9E7B-633D98EA73C0}" dt="2023-08-24T11:09:06.777" v="436" actId="1035"/>
          <ac:spMkLst>
            <pc:docMk/>
            <pc:sldMk cId="21733250" sldId="339"/>
            <ac:spMk id="3" creationId="{5B2BC4E6-EE5F-48CA-918E-B304C81BCC30}"/>
          </ac:spMkLst>
        </pc:spChg>
      </pc:sldChg>
      <pc:sldChg chg="modSp mod">
        <pc:chgData name="Corbett, Neil MSE32" userId="0adb255b-af8b-4511-851e-0ee4c08861d8" providerId="ADAL" clId="{7F45CE84-00F9-446D-9E7B-633D98EA73C0}" dt="2023-08-24T11:07:42.288" v="422" actId="1037"/>
        <pc:sldMkLst>
          <pc:docMk/>
          <pc:sldMk cId="1681447800" sldId="342"/>
        </pc:sldMkLst>
        <pc:spChg chg="mod">
          <ac:chgData name="Corbett, Neil MSE32" userId="0adb255b-af8b-4511-851e-0ee4c08861d8" providerId="ADAL" clId="{7F45CE84-00F9-446D-9E7B-633D98EA73C0}" dt="2023-08-24T11:07:42.288" v="422" actId="1037"/>
          <ac:spMkLst>
            <pc:docMk/>
            <pc:sldMk cId="1681447800" sldId="342"/>
            <ac:spMk id="3" creationId="{877AFEFA-2B74-4C63-9C04-C3293B2B5A2D}"/>
          </ac:spMkLst>
        </pc:spChg>
        <pc:graphicFrameChg chg="mod modGraphic">
          <ac:chgData name="Corbett, Neil MSE32" userId="0adb255b-af8b-4511-851e-0ee4c08861d8" providerId="ADAL" clId="{7F45CE84-00F9-446D-9E7B-633D98EA73C0}" dt="2023-08-24T11:07:37.722" v="416" actId="1035"/>
          <ac:graphicFrameMkLst>
            <pc:docMk/>
            <pc:sldMk cId="1681447800" sldId="342"/>
            <ac:graphicFrameMk id="6" creationId="{0B6EB2AA-5365-43B5-ABC4-5E7DF7C8E339}"/>
          </ac:graphicFrameMkLst>
        </pc:graphicFrameChg>
      </pc:sldChg>
      <pc:sldChg chg="modSp mod">
        <pc:chgData name="Corbett, Neil MSE32" userId="0adb255b-af8b-4511-851e-0ee4c08861d8" providerId="ADAL" clId="{7F45CE84-00F9-446D-9E7B-633D98EA73C0}" dt="2023-09-03T10:40:27.847" v="546" actId="20577"/>
        <pc:sldMkLst>
          <pc:docMk/>
          <pc:sldMk cId="3381245126" sldId="343"/>
        </pc:sldMkLst>
        <pc:graphicFrameChg chg="mod modGraphic">
          <ac:chgData name="Corbett, Neil MSE32" userId="0adb255b-af8b-4511-851e-0ee4c08861d8" providerId="ADAL" clId="{7F45CE84-00F9-446D-9E7B-633D98EA73C0}" dt="2023-09-03T10:40:27.847" v="546" actId="20577"/>
          <ac:graphicFrameMkLst>
            <pc:docMk/>
            <pc:sldMk cId="3381245126" sldId="343"/>
            <ac:graphicFrameMk id="6" creationId="{868147EB-A456-44B3-89D1-8DE40ABCEE41}"/>
          </ac:graphicFrameMkLst>
        </pc:graphicFrameChg>
      </pc:sldChg>
      <pc:sldChg chg="modSp mod">
        <pc:chgData name="Corbett, Neil MSE32" userId="0adb255b-af8b-4511-851e-0ee4c08861d8" providerId="ADAL" clId="{7F45CE84-00F9-446D-9E7B-633D98EA73C0}" dt="2023-08-24T11:02:19.841" v="329" actId="1036"/>
        <pc:sldMkLst>
          <pc:docMk/>
          <pc:sldMk cId="1022637552" sldId="344"/>
        </pc:sldMkLst>
        <pc:spChg chg="mod">
          <ac:chgData name="Corbett, Neil MSE32" userId="0adb255b-af8b-4511-851e-0ee4c08861d8" providerId="ADAL" clId="{7F45CE84-00F9-446D-9E7B-633D98EA73C0}" dt="2023-08-24T11:02:19.841" v="329" actId="1036"/>
          <ac:spMkLst>
            <pc:docMk/>
            <pc:sldMk cId="1022637552" sldId="344"/>
            <ac:spMk id="3" creationId="{28435020-A3FE-435E-8F45-839A3D538DE0}"/>
          </ac:spMkLst>
        </pc:spChg>
        <pc:spChg chg="mod">
          <ac:chgData name="Corbett, Neil MSE32" userId="0adb255b-af8b-4511-851e-0ee4c08861d8" providerId="ADAL" clId="{7F45CE84-00F9-446D-9E7B-633D98EA73C0}" dt="2023-08-24T11:02:14.051" v="313" actId="1036"/>
          <ac:spMkLst>
            <pc:docMk/>
            <pc:sldMk cId="1022637552" sldId="344"/>
            <ac:spMk id="4" creationId="{BA9CAF02-8A76-4437-8F5E-A7117C5F0223}"/>
          </ac:spMkLst>
        </pc:spChg>
        <pc:graphicFrameChg chg="mod modGraphic">
          <ac:chgData name="Corbett, Neil MSE32" userId="0adb255b-af8b-4511-851e-0ee4c08861d8" providerId="ADAL" clId="{7F45CE84-00F9-446D-9E7B-633D98EA73C0}" dt="2023-08-24T11:02:09.080" v="303" actId="1036"/>
          <ac:graphicFrameMkLst>
            <pc:docMk/>
            <pc:sldMk cId="1022637552" sldId="344"/>
            <ac:graphicFrameMk id="6" creationId="{BA505F78-AF68-4B2B-A08A-230801A56CEA}"/>
          </ac:graphicFrameMkLst>
        </pc:graphicFrameChg>
      </pc:sldChg>
      <pc:sldChg chg="delSp modSp mod">
        <pc:chgData name="Corbett, Neil MSE32" userId="0adb255b-af8b-4511-851e-0ee4c08861d8" providerId="ADAL" clId="{7F45CE84-00F9-446D-9E7B-633D98EA73C0}" dt="2023-08-24T10:57:13.505" v="201" actId="478"/>
        <pc:sldMkLst>
          <pc:docMk/>
          <pc:sldMk cId="1835573163" sldId="345"/>
        </pc:sldMkLst>
        <pc:spChg chg="mod">
          <ac:chgData name="Corbett, Neil MSE32" userId="0adb255b-af8b-4511-851e-0ee4c08861d8" providerId="ADAL" clId="{7F45CE84-00F9-446D-9E7B-633D98EA73C0}" dt="2023-08-24T10:57:10.792" v="200" actId="13926"/>
          <ac:spMkLst>
            <pc:docMk/>
            <pc:sldMk cId="1835573163" sldId="345"/>
            <ac:spMk id="4" creationId="{E19A524F-0B2A-4465-B5E8-1DF0BB6C2D30}"/>
          </ac:spMkLst>
        </pc:spChg>
        <pc:spChg chg="del">
          <ac:chgData name="Corbett, Neil MSE32" userId="0adb255b-af8b-4511-851e-0ee4c08861d8" providerId="ADAL" clId="{7F45CE84-00F9-446D-9E7B-633D98EA73C0}" dt="2023-08-24T10:57:13.505" v="201" actId="478"/>
          <ac:spMkLst>
            <pc:docMk/>
            <pc:sldMk cId="1835573163" sldId="345"/>
            <ac:spMk id="6" creationId="{FC89731E-5150-BC9B-7D45-1CFD161A9CC6}"/>
          </ac:spMkLst>
        </pc:spChg>
      </pc:sldChg>
      <pc:sldChg chg="modSp mod">
        <pc:chgData name="Corbett, Neil MSE32" userId="0adb255b-af8b-4511-851e-0ee4c08861d8" providerId="ADAL" clId="{7F45CE84-00F9-446D-9E7B-633D98EA73C0}" dt="2023-08-24T11:14:59.906" v="505" actId="948"/>
        <pc:sldMkLst>
          <pc:docMk/>
          <pc:sldMk cId="2560717560" sldId="350"/>
        </pc:sldMkLst>
        <pc:spChg chg="mod">
          <ac:chgData name="Corbett, Neil MSE32" userId="0adb255b-af8b-4511-851e-0ee4c08861d8" providerId="ADAL" clId="{7F45CE84-00F9-446D-9E7B-633D98EA73C0}" dt="2023-08-24T11:14:14.747" v="500" actId="1076"/>
          <ac:spMkLst>
            <pc:docMk/>
            <pc:sldMk cId="2560717560" sldId="350"/>
            <ac:spMk id="4" creationId="{8E9C230C-6E25-4A1E-D123-79EA388C303D}"/>
          </ac:spMkLst>
        </pc:spChg>
        <pc:spChg chg="mod">
          <ac:chgData name="Corbett, Neil MSE32" userId="0adb255b-af8b-4511-851e-0ee4c08861d8" providerId="ADAL" clId="{7F45CE84-00F9-446D-9E7B-633D98EA73C0}" dt="2023-08-24T11:14:59.906" v="505" actId="948"/>
          <ac:spMkLst>
            <pc:docMk/>
            <pc:sldMk cId="2560717560" sldId="350"/>
            <ac:spMk id="7" creationId="{4D883F2B-B3CE-4AB4-AB99-0AA90A5717A9}"/>
          </ac:spMkLst>
        </pc:spChg>
      </pc:sldChg>
      <pc:sldChg chg="modSp mod">
        <pc:chgData name="Corbett, Neil MSE32" userId="0adb255b-af8b-4511-851e-0ee4c08861d8" providerId="ADAL" clId="{7F45CE84-00F9-446D-9E7B-633D98EA73C0}" dt="2023-08-24T11:12:27.400" v="499" actId="1035"/>
        <pc:sldMkLst>
          <pc:docMk/>
          <pc:sldMk cId="1611345157" sldId="356"/>
        </pc:sldMkLst>
        <pc:spChg chg="mod">
          <ac:chgData name="Corbett, Neil MSE32" userId="0adb255b-af8b-4511-851e-0ee4c08861d8" providerId="ADAL" clId="{7F45CE84-00F9-446D-9E7B-633D98EA73C0}" dt="2023-08-24T11:12:27.400" v="499" actId="1035"/>
          <ac:spMkLst>
            <pc:docMk/>
            <pc:sldMk cId="1611345157" sldId="356"/>
            <ac:spMk id="4" creationId="{B8F5D341-9478-460E-8ACF-8E2BF1B80AC6}"/>
          </ac:spMkLst>
        </pc:spChg>
        <pc:spChg chg="mod">
          <ac:chgData name="Corbett, Neil MSE32" userId="0adb255b-af8b-4511-851e-0ee4c08861d8" providerId="ADAL" clId="{7F45CE84-00F9-446D-9E7B-633D98EA73C0}" dt="2023-08-24T11:12:06.891" v="490" actId="1037"/>
          <ac:spMkLst>
            <pc:docMk/>
            <pc:sldMk cId="1611345157" sldId="356"/>
            <ac:spMk id="9" creationId="{A68310E0-CF63-4276-BC7B-52B36A6230C6}"/>
          </ac:spMkLst>
        </pc:spChg>
        <pc:spChg chg="mod">
          <ac:chgData name="Corbett, Neil MSE32" userId="0adb255b-af8b-4511-851e-0ee4c08861d8" providerId="ADAL" clId="{7F45CE84-00F9-446D-9E7B-633D98EA73C0}" dt="2023-08-24T11:12:18.362" v="493" actId="1035"/>
          <ac:spMkLst>
            <pc:docMk/>
            <pc:sldMk cId="1611345157" sldId="356"/>
            <ac:spMk id="13" creationId="{59D43B35-686F-4F9F-AEB7-36497BC783E8}"/>
          </ac:spMkLst>
        </pc:spChg>
        <pc:spChg chg="mod">
          <ac:chgData name="Corbett, Neil MSE32" userId="0adb255b-af8b-4511-851e-0ee4c08861d8" providerId="ADAL" clId="{7F45CE84-00F9-446D-9E7B-633D98EA73C0}" dt="2023-08-24T11:12:21.331" v="497" actId="1035"/>
          <ac:spMkLst>
            <pc:docMk/>
            <pc:sldMk cId="1611345157" sldId="356"/>
            <ac:spMk id="14" creationId="{27AC772E-6015-4076-A0DC-005445BF4556}"/>
          </ac:spMkLst>
        </pc:spChg>
        <pc:grpChg chg="mod">
          <ac:chgData name="Corbett, Neil MSE32" userId="0adb255b-af8b-4511-851e-0ee4c08861d8" providerId="ADAL" clId="{7F45CE84-00F9-446D-9E7B-633D98EA73C0}" dt="2023-08-24T11:12:06.891" v="490" actId="1037"/>
          <ac:grpSpMkLst>
            <pc:docMk/>
            <pc:sldMk cId="1611345157" sldId="356"/>
            <ac:grpSpMk id="10" creationId="{AB7F76C3-B921-4139-99D6-E25E2E64024C}"/>
          </ac:grpSpMkLst>
        </pc:grpChg>
        <pc:picChg chg="mod">
          <ac:chgData name="Corbett, Neil MSE32" userId="0adb255b-af8b-4511-851e-0ee4c08861d8" providerId="ADAL" clId="{7F45CE84-00F9-446D-9E7B-633D98EA73C0}" dt="2023-08-24T11:12:06.891" v="490" actId="1037"/>
          <ac:picMkLst>
            <pc:docMk/>
            <pc:sldMk cId="1611345157" sldId="356"/>
            <ac:picMk id="3" creationId="{5F429E9C-871F-E811-5ED0-ECDEBBB0450D}"/>
          </ac:picMkLst>
        </pc:picChg>
        <pc:picChg chg="mod">
          <ac:chgData name="Corbett, Neil MSE32" userId="0adb255b-af8b-4511-851e-0ee4c08861d8" providerId="ADAL" clId="{7F45CE84-00F9-446D-9E7B-633D98EA73C0}" dt="2023-08-24T11:12:06.891" v="490" actId="1037"/>
          <ac:picMkLst>
            <pc:docMk/>
            <pc:sldMk cId="1611345157" sldId="356"/>
            <ac:picMk id="6" creationId="{C3259334-8A22-FFE9-98F8-64A064C927A4}"/>
          </ac:picMkLst>
        </pc:picChg>
      </pc:sldChg>
      <pc:sldChg chg="modSp mod">
        <pc:chgData name="Corbett, Neil MSE32" userId="0adb255b-af8b-4511-851e-0ee4c08861d8" providerId="ADAL" clId="{7F45CE84-00F9-446D-9E7B-633D98EA73C0}" dt="2023-09-03T10:39:29.817" v="545" actId="13926"/>
        <pc:sldMkLst>
          <pc:docMk/>
          <pc:sldMk cId="1245301505" sldId="362"/>
        </pc:sldMkLst>
        <pc:spChg chg="mod">
          <ac:chgData name="Corbett, Neil MSE32" userId="0adb255b-af8b-4511-851e-0ee4c08861d8" providerId="ADAL" clId="{7F45CE84-00F9-446D-9E7B-633D98EA73C0}" dt="2023-09-03T10:39:29.817" v="545" actId="13926"/>
          <ac:spMkLst>
            <pc:docMk/>
            <pc:sldMk cId="1245301505" sldId="362"/>
            <ac:spMk id="3" creationId="{49ABEDE6-39B8-435B-9ED3-B62B1E441E47}"/>
          </ac:spMkLst>
        </pc:spChg>
      </pc:sldChg>
      <pc:sldChg chg="modSp mod">
        <pc:chgData name="Corbett, Neil MSE32" userId="0adb255b-af8b-4511-851e-0ee4c08861d8" providerId="ADAL" clId="{7F45CE84-00F9-446D-9E7B-633D98EA73C0}" dt="2023-09-03T10:40:47.457" v="563" actId="1035"/>
        <pc:sldMkLst>
          <pc:docMk/>
          <pc:sldMk cId="3056599668" sldId="2147376963"/>
        </pc:sldMkLst>
        <pc:spChg chg="mod">
          <ac:chgData name="Corbett, Neil MSE32" userId="0adb255b-af8b-4511-851e-0ee4c08861d8" providerId="ADAL" clId="{7F45CE84-00F9-446D-9E7B-633D98EA73C0}" dt="2023-09-03T10:40:47.457" v="563" actId="1035"/>
          <ac:spMkLst>
            <pc:docMk/>
            <pc:sldMk cId="3056599668" sldId="2147376963"/>
            <ac:spMk id="3" creationId="{585B27DD-685E-4286-948E-0874D3F5A6B9}"/>
          </ac:spMkLst>
        </pc:sp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5B13D376-C7B6-419B-9FF1-F3C329028422}"/>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latin typeface="Calibri" panose="020F0502020204030204" pitchFamily="34" charset="0"/>
            </a:endParaRPr>
          </a:p>
        </p:txBody>
      </p:sp>
      <p:sp>
        <p:nvSpPr>
          <p:cNvPr id="3" name="Date Placeholder 2">
            <a:extLst>
              <a:ext uri="{FF2B5EF4-FFF2-40B4-BE49-F238E27FC236}">
                <a16:creationId xmlns:a16="http://schemas.microsoft.com/office/drawing/2014/main" id="{117192C6-1C95-48A1-A4C6-F94F132F0AA5}"/>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FE8341AC-BC74-4FAA-A2BA-136D509060EF}" type="datetimeFigureOut">
              <a:rPr lang="en-US" smtClean="0">
                <a:latin typeface="Calibri" panose="020F0502020204030204" pitchFamily="34" charset="0"/>
              </a:rPr>
              <a:t>20/02/2024</a:t>
            </a:fld>
            <a:endParaRPr lang="en-US" dirty="0">
              <a:latin typeface="Calibri" panose="020F0502020204030204" pitchFamily="34" charset="0"/>
            </a:endParaRPr>
          </a:p>
        </p:txBody>
      </p:sp>
      <p:sp>
        <p:nvSpPr>
          <p:cNvPr id="4" name="Footer Placeholder 3">
            <a:extLst>
              <a:ext uri="{FF2B5EF4-FFF2-40B4-BE49-F238E27FC236}">
                <a16:creationId xmlns:a16="http://schemas.microsoft.com/office/drawing/2014/main" id="{9245D574-C9C3-4949-A04E-C02C11D30653}"/>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r>
              <a:rPr lang="en-US" dirty="0">
                <a:latin typeface="Calibri" panose="020F0502020204030204" pitchFamily="34" charset="0"/>
              </a:rPr>
              <a:t>Confidential - Not to be shared outside of PDO/PDO contractors  </a:t>
            </a:r>
          </a:p>
        </p:txBody>
      </p:sp>
      <p:sp>
        <p:nvSpPr>
          <p:cNvPr id="5" name="Slide Number Placeholder 4">
            <a:extLst>
              <a:ext uri="{FF2B5EF4-FFF2-40B4-BE49-F238E27FC236}">
                <a16:creationId xmlns:a16="http://schemas.microsoft.com/office/drawing/2014/main" id="{0E27CE67-CCF6-43EA-9EB4-FFC01F182A7B}"/>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9A1C225E-C8CB-4D13-B3BD-590B7CA9FD0A}" type="slidenum">
              <a:rPr lang="en-US" smtClean="0">
                <a:latin typeface="Calibri" panose="020F0502020204030204" pitchFamily="34" charset="0"/>
              </a:rPr>
              <a:t>‹#›</a:t>
            </a:fld>
            <a:endParaRPr lang="en-US" dirty="0">
              <a:latin typeface="Calibri" panose="020F0502020204030204" pitchFamily="34" charset="0"/>
            </a:endParaRPr>
          </a:p>
        </p:txBody>
      </p:sp>
    </p:spTree>
    <p:extLst>
      <p:ext uri="{BB962C8B-B14F-4D97-AF65-F5344CB8AC3E}">
        <p14:creationId xmlns:p14="http://schemas.microsoft.com/office/powerpoint/2010/main" val="3267991762"/>
      </p:ext>
    </p:extLst>
  </p:cSld>
  <p:clrMap bg1="lt1" tx1="dk1" bg2="lt2" tx2="dk2" accent1="accent1" accent2="accent2" accent3="accent3" accent4="accent4" accent5="accent5" accent6="accent6" hlink="hlink" folHlink="folHlink"/>
  <p:hf hd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accent6">
            <a:lumMod val="20000"/>
            <a:lumOff val="80000"/>
          </a:schemeClr>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atin typeface="Calibri" panose="020F0502020204030204" pitchFamily="34" charset="0"/>
              </a:defRPr>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atin typeface="Calibri" panose="020F0502020204030204" pitchFamily="34" charset="0"/>
              </a:defRPr>
            </a:lvl1pPr>
          </a:lstStyle>
          <a:p>
            <a:fld id="{EF51F27E-834E-4F26-A38E-D9AD78458120}" type="datetimeFigureOut">
              <a:rPr lang="en-US" smtClean="0"/>
              <a:pPr/>
              <a:t>20/02/2024</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Footer Placeholder 5"/>
          <p:cNvSpPr>
            <a:spLocks noGrp="1"/>
          </p:cNvSpPr>
          <p:nvPr>
            <p:ph type="ftr" sz="quarter" idx="4"/>
          </p:nvPr>
        </p:nvSpPr>
        <p:spPr>
          <a:xfrm>
            <a:off x="0" y="8685212"/>
            <a:ext cx="4884516" cy="458787"/>
          </a:xfrm>
          <a:prstGeom prst="rect">
            <a:avLst/>
          </a:prstGeom>
        </p:spPr>
        <p:txBody>
          <a:bodyPr vert="horz" lIns="91440" tIns="45720" rIns="91440" bIns="45720" rtlCol="0" anchor="b"/>
          <a:lstStyle>
            <a:lvl1pPr algn="l">
              <a:defRPr sz="1100">
                <a:latin typeface="Calibri" panose="020F0502020204030204" pitchFamily="34" charset="0"/>
              </a:defRPr>
            </a:lvl1pPr>
          </a:lstStyle>
          <a:p>
            <a:pPr>
              <a:defRPr/>
            </a:pPr>
            <a:r>
              <a:rPr lang="en-US" dirty="0">
                <a:solidFill>
                  <a:srgbClr val="000000"/>
                </a:solidFill>
              </a:rPr>
              <a:t>Confidential - Not to be shared outside of PDO/PDO contractors </a:t>
            </a:r>
          </a:p>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atin typeface="Calibri" panose="020F0502020204030204" pitchFamily="34" charset="0"/>
              </a:defRPr>
            </a:lvl1pPr>
          </a:lstStyle>
          <a:p>
            <a:fld id="{F88714CE-FB4E-4316-BED5-DE0DF6B1D8E5}" type="slidenum">
              <a:rPr lang="en-US" smtClean="0"/>
              <a:pPr/>
              <a:t>‹#›</a:t>
            </a:fld>
            <a:endParaRPr lang="en-US" dirty="0"/>
          </a:p>
        </p:txBody>
      </p:sp>
    </p:spTree>
    <p:extLst>
      <p:ext uri="{BB962C8B-B14F-4D97-AF65-F5344CB8AC3E}">
        <p14:creationId xmlns:p14="http://schemas.microsoft.com/office/powerpoint/2010/main" val="4183368233"/>
      </p:ext>
    </p:extLst>
  </p:cSld>
  <p:clrMap bg1="lt1" tx1="dk1" bg2="lt2" tx2="dk2" accent1="accent1" accent2="accent2" accent3="accent3" accent4="accent4" accent5="accent5" accent6="accent6" hlink="hlink" folHlink="folHlink"/>
  <p:hf hdr="0" dt="0"/>
  <p:notesStyle>
    <a:lvl1pPr marL="0" algn="l" defTabSz="914400" rtl="0" eaLnBrk="1" latinLnBrk="0" hangingPunct="1">
      <a:defRPr sz="1200" kern="1200">
        <a:solidFill>
          <a:schemeClr val="tx1"/>
        </a:solidFill>
        <a:latin typeface="Calibri" panose="020F0502020204030204" pitchFamily="34" charset="0"/>
        <a:ea typeface="+mn-ea"/>
        <a:cs typeface="+mn-cs"/>
      </a:defRPr>
    </a:lvl1pPr>
    <a:lvl2pPr marL="457200" algn="l" defTabSz="914400" rtl="0" eaLnBrk="1" latinLnBrk="0" hangingPunct="1">
      <a:defRPr sz="1200" kern="1200">
        <a:solidFill>
          <a:schemeClr val="tx1"/>
        </a:solidFill>
        <a:latin typeface="Calibri" panose="020F0502020204030204" pitchFamily="34" charset="0"/>
        <a:ea typeface="+mn-ea"/>
        <a:cs typeface="+mn-cs"/>
      </a:defRPr>
    </a:lvl2pPr>
    <a:lvl3pPr marL="914400" algn="l" defTabSz="914400" rtl="0" eaLnBrk="1" latinLnBrk="0" hangingPunct="1">
      <a:defRPr sz="1200" kern="1200">
        <a:solidFill>
          <a:schemeClr val="tx1"/>
        </a:solidFill>
        <a:latin typeface="Calibri" panose="020F0502020204030204" pitchFamily="34" charset="0"/>
        <a:ea typeface="+mn-ea"/>
        <a:cs typeface="+mn-cs"/>
      </a:defRPr>
    </a:lvl3pPr>
    <a:lvl4pPr marL="1371600" algn="l" defTabSz="914400" rtl="0" eaLnBrk="1" latinLnBrk="0" hangingPunct="1">
      <a:defRPr sz="1200" kern="1200">
        <a:solidFill>
          <a:schemeClr val="tx1"/>
        </a:solidFill>
        <a:latin typeface="Calibri" panose="020F0502020204030204" pitchFamily="34" charset="0"/>
        <a:ea typeface="+mn-ea"/>
        <a:cs typeface="+mn-cs"/>
      </a:defRPr>
    </a:lvl4pPr>
    <a:lvl5pPr marL="1828800" algn="l" defTabSz="914400" rtl="0" eaLnBrk="1" latinLnBrk="0" hangingPunct="1">
      <a:defRPr sz="1200" kern="1200">
        <a:solidFill>
          <a:schemeClr val="tx1"/>
        </a:solidFill>
        <a:latin typeface="Calibri" panose="020F0502020204030204"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Times New Roman" pitchFamily="18" charset="0"/>
                <a:ea typeface="+mn-ea"/>
                <a:cs typeface="+mn-cs"/>
              </a:rPr>
              <a:t>Ensure all dates and titles are input </a:t>
            </a:r>
          </a:p>
          <a:p>
            <a:pPr marL="0" marR="0" lvl="0" indent="0" algn="l" defTabSz="914400" rtl="0" eaLnBrk="0" fontAlgn="base" latinLnBrk="0" hangingPunct="0">
              <a:lnSpc>
                <a:spcPct val="100000"/>
              </a:lnSpc>
              <a:spcBef>
                <a:spcPct val="30000"/>
              </a:spcBef>
              <a:spcAft>
                <a:spcPct val="0"/>
              </a:spcAft>
              <a:buClrTx/>
              <a:buSzTx/>
              <a:buFontTx/>
              <a:buNone/>
              <a:tabLst/>
              <a:defRPr/>
            </a:pPr>
            <a:endParaRPr kumimoji="0" lang="en-US" sz="1200" b="0" i="0" u="none" strike="noStrike" kern="1200" cap="none" spc="0" normalizeH="0" baseline="0" noProof="0" dirty="0">
              <a:ln>
                <a:noFill/>
              </a:ln>
              <a:solidFill>
                <a:srgbClr val="000000"/>
              </a:solidFill>
              <a:effectLst/>
              <a:uLnTx/>
              <a:uFillTx/>
              <a:latin typeface="Times New Roman" pitchFamily="18" charset="0"/>
              <a:ea typeface="+mn-ea"/>
              <a:cs typeface="+mn-cs"/>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Times New Roman" pitchFamily="18" charset="0"/>
                <a:ea typeface="+mn-ea"/>
                <a:cs typeface="+mn-cs"/>
              </a:rPr>
              <a:t>A short description should be provided without mentioning names of contractors or individuals.  You should include, what happened, to who (by job title) and what injuries this resulted in.  Nothing more!</a:t>
            </a:r>
          </a:p>
          <a:p>
            <a:pPr marL="0" marR="0" lvl="0" indent="0" algn="l" defTabSz="914400" rtl="0" eaLnBrk="0" fontAlgn="base" latinLnBrk="0" hangingPunct="0">
              <a:lnSpc>
                <a:spcPct val="100000"/>
              </a:lnSpc>
              <a:spcBef>
                <a:spcPct val="30000"/>
              </a:spcBef>
              <a:spcAft>
                <a:spcPct val="0"/>
              </a:spcAft>
              <a:buClrTx/>
              <a:buSzTx/>
              <a:buFontTx/>
              <a:buNone/>
              <a:tabLst/>
              <a:defRPr/>
            </a:pPr>
            <a:endParaRPr kumimoji="0" lang="en-US" sz="1200" b="0" i="0" u="none" strike="noStrike" kern="1200" cap="none" spc="0" normalizeH="0" baseline="0" noProof="0" dirty="0">
              <a:ln>
                <a:noFill/>
              </a:ln>
              <a:solidFill>
                <a:srgbClr val="000000"/>
              </a:solidFill>
              <a:effectLst/>
              <a:uLnTx/>
              <a:uFillTx/>
              <a:latin typeface="Times New Roman" pitchFamily="18" charset="0"/>
              <a:ea typeface="+mn-ea"/>
              <a:cs typeface="+mn-cs"/>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Times New Roman" pitchFamily="18" charset="0"/>
                <a:ea typeface="+mn-ea"/>
                <a:cs typeface="+mn-cs"/>
              </a:rPr>
              <a:t>Four to five bullet points highlighting the main findings from the investigation.  Remember the target audience is the front line staff so this should be written in simple terms in a way that everyone can understand.</a:t>
            </a:r>
          </a:p>
          <a:p>
            <a:pPr marL="0" marR="0" lvl="0" indent="0" algn="l" defTabSz="914400" rtl="0" eaLnBrk="0" fontAlgn="base" latinLnBrk="0" hangingPunct="0">
              <a:lnSpc>
                <a:spcPct val="100000"/>
              </a:lnSpc>
              <a:spcBef>
                <a:spcPct val="30000"/>
              </a:spcBef>
              <a:spcAft>
                <a:spcPct val="0"/>
              </a:spcAft>
              <a:buClrTx/>
              <a:buSzTx/>
              <a:buFontTx/>
              <a:buNone/>
              <a:tabLst/>
              <a:defRPr/>
            </a:pPr>
            <a:endParaRPr kumimoji="0" lang="en-US" sz="1200" b="0" i="0" u="none" strike="noStrike" kern="1200" cap="none" spc="0" normalizeH="0" baseline="0" noProof="0" dirty="0">
              <a:ln>
                <a:noFill/>
              </a:ln>
              <a:solidFill>
                <a:srgbClr val="000000"/>
              </a:solidFill>
              <a:effectLst/>
              <a:uLnTx/>
              <a:uFillTx/>
              <a:latin typeface="Times New Roman" pitchFamily="18" charset="0"/>
              <a:ea typeface="+mn-ea"/>
              <a:cs typeface="+mn-cs"/>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Times New Roman" pitchFamily="18" charset="0"/>
                <a:ea typeface="+mn-ea"/>
                <a:cs typeface="+mn-cs"/>
              </a:rPr>
              <a:t>The strap line should be the main point you want to get across</a:t>
            </a:r>
          </a:p>
          <a:p>
            <a:pPr marL="0" marR="0" lvl="0" indent="0" algn="l" defTabSz="914400" rtl="0" eaLnBrk="0" fontAlgn="base" latinLnBrk="0" hangingPunct="0">
              <a:lnSpc>
                <a:spcPct val="100000"/>
              </a:lnSpc>
              <a:spcBef>
                <a:spcPct val="30000"/>
              </a:spcBef>
              <a:spcAft>
                <a:spcPct val="0"/>
              </a:spcAft>
              <a:buClrTx/>
              <a:buSzTx/>
              <a:buFontTx/>
              <a:buNone/>
              <a:tabLst/>
              <a:defRPr/>
            </a:pPr>
            <a:endParaRPr kumimoji="0" lang="en-US" sz="1200" b="0" i="0" u="none" strike="noStrike" kern="1200" cap="none" spc="0" normalizeH="0" baseline="0" noProof="0" dirty="0">
              <a:ln>
                <a:noFill/>
              </a:ln>
              <a:solidFill>
                <a:srgbClr val="000000"/>
              </a:solidFill>
              <a:effectLst/>
              <a:uLnTx/>
              <a:uFillTx/>
              <a:latin typeface="Times New Roman" pitchFamily="18" charset="0"/>
              <a:ea typeface="+mn-ea"/>
              <a:cs typeface="+mn-cs"/>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Times New Roman" pitchFamily="18" charset="0"/>
                <a:ea typeface="+mn-ea"/>
                <a:cs typeface="+mn-cs"/>
              </a:rPr>
              <a:t>The images should be self explanatory, what went wrong (if you create a reconstruction please ensure you do not put people at risk) and below how it should be done.   </a:t>
            </a:r>
          </a:p>
          <a:p>
            <a:endParaRPr lang="en-US" dirty="0"/>
          </a:p>
        </p:txBody>
      </p:sp>
      <p:sp>
        <p:nvSpPr>
          <p:cNvPr id="4" name="Footer Placeholder 3"/>
          <p:cNvSpPr>
            <a:spLocks noGrp="1"/>
          </p:cNvSpPr>
          <p:nvPr>
            <p:ph type="ftr" sz="quarter" idx="4"/>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Confidential - Not to be shared outside of PDO/PDO contractors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dirty="0">
              <a:ln>
                <a:noFill/>
              </a:ln>
              <a:solidFill>
                <a:prstClr val="black"/>
              </a:solidFill>
              <a:effectLst/>
              <a:uLnTx/>
              <a:uFillTx/>
              <a:latin typeface="Calibri" panose="020F0502020204030204" pitchFamily="34" charset="0"/>
              <a:ea typeface="+mn-ea"/>
              <a:cs typeface="+mn-cs"/>
            </a:endParaRPr>
          </a:p>
        </p:txBody>
      </p:sp>
      <p:sp>
        <p:nvSpPr>
          <p:cNvPr id="5" name="Slide Number Placeholder 4"/>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88714CE-FB4E-4316-BED5-DE0DF6B1D8E5}" type="slidenum">
              <a:rPr kumimoji="0" lang="en-US" sz="1200" b="0" i="0" u="none" strike="noStrike" kern="1200" cap="none" spc="0" normalizeH="0" baseline="0" noProof="0" smtClean="0">
                <a:ln>
                  <a:noFill/>
                </a:ln>
                <a:solidFill>
                  <a:prstClr val="black"/>
                </a:solidFill>
                <a:effectLst/>
                <a:uLnTx/>
                <a:uFillTx/>
                <a:latin typeface="Calibri" panose="020F050202020403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US" sz="1200" b="0" i="0" u="none" strike="noStrike" kern="1200" cap="none" spc="0" normalizeH="0" baseline="0" noProof="0" dirty="0">
              <a:ln>
                <a:noFill/>
              </a:ln>
              <a:solidFill>
                <a:prstClr val="black"/>
              </a:solidFill>
              <a:effectLst/>
              <a:uLnTx/>
              <a:uFillTx/>
              <a:latin typeface="Calibri" panose="020F0502020204030204" pitchFamily="34" charset="0"/>
              <a:ea typeface="+mn-ea"/>
              <a:cs typeface="+mn-cs"/>
            </a:endParaRPr>
          </a:p>
        </p:txBody>
      </p:sp>
    </p:spTree>
    <p:extLst>
      <p:ext uri="{BB962C8B-B14F-4D97-AF65-F5344CB8AC3E}">
        <p14:creationId xmlns:p14="http://schemas.microsoft.com/office/powerpoint/2010/main" val="131135451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Times New Roman" pitchFamily="18" charset="0"/>
                <a:ea typeface="+mn-ea"/>
                <a:cs typeface="+mn-cs"/>
              </a:rPr>
              <a:t>Ensure all dates and titles are input </a:t>
            </a:r>
          </a:p>
          <a:p>
            <a:pPr marL="0" marR="0" lvl="0" indent="0" algn="l" defTabSz="914400" rtl="0" eaLnBrk="0" fontAlgn="base" latinLnBrk="0" hangingPunct="0">
              <a:lnSpc>
                <a:spcPct val="100000"/>
              </a:lnSpc>
              <a:spcBef>
                <a:spcPct val="30000"/>
              </a:spcBef>
              <a:spcAft>
                <a:spcPct val="0"/>
              </a:spcAft>
              <a:buClrTx/>
              <a:buSzTx/>
              <a:buFontTx/>
              <a:buNone/>
              <a:tabLst/>
              <a:defRPr/>
            </a:pPr>
            <a:endParaRPr kumimoji="0" lang="en-US" sz="1200" b="0" i="0" u="none" strike="noStrike" kern="1200" cap="none" spc="0" normalizeH="0" baseline="0" noProof="0" dirty="0">
              <a:ln>
                <a:noFill/>
              </a:ln>
              <a:solidFill>
                <a:srgbClr val="0033CC"/>
              </a:solidFill>
              <a:effectLst/>
              <a:uLnTx/>
              <a:uFillTx/>
              <a:ea typeface="+mn-ea"/>
              <a:cs typeface="Calibri" panose="020F0502020204030204" pitchFamily="34" charset="0"/>
              <a:sym typeface="Wingdings" pitchFamily="2" charset="2"/>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kumimoji="0" lang="en-US" sz="1200" b="0" i="0" u="none" strike="noStrike" kern="1200" cap="none" spc="0" normalizeH="0" baseline="0" noProof="0" dirty="0">
                <a:ln>
                  <a:noFill/>
                </a:ln>
                <a:solidFill>
                  <a:srgbClr val="0033CC"/>
                </a:solidFill>
                <a:effectLst/>
                <a:uLnTx/>
                <a:uFillTx/>
                <a:ea typeface="+mn-ea"/>
                <a:cs typeface="Calibri" panose="020F0502020204030204" pitchFamily="34" charset="0"/>
                <a:sym typeface="Wingdings" pitchFamily="2" charset="2"/>
              </a:rPr>
              <a:t>Make a list of closed questions (only ‘yes’ or ‘no’ as an answer) to ask others if they have the same issues based on the management or HSE-MS failings or shortfalls identified in the investigation. </a:t>
            </a:r>
          </a:p>
          <a:p>
            <a:pPr marL="0" marR="0" lvl="0" indent="0" algn="l" defTabSz="914400" rtl="0" eaLnBrk="0" fontAlgn="base" latinLnBrk="0" hangingPunct="0">
              <a:lnSpc>
                <a:spcPct val="100000"/>
              </a:lnSpc>
              <a:spcBef>
                <a:spcPct val="30000"/>
              </a:spcBef>
              <a:spcAft>
                <a:spcPct val="0"/>
              </a:spcAft>
              <a:buClrTx/>
              <a:buSzTx/>
              <a:buFontTx/>
              <a:buNone/>
              <a:tabLst/>
              <a:defRPr/>
            </a:pPr>
            <a:endParaRPr kumimoji="0" lang="en-US" sz="1200" b="0" i="0" u="none" strike="noStrike" kern="1200" cap="none" spc="0" normalizeH="0" baseline="0" noProof="0" dirty="0">
              <a:ln>
                <a:noFill/>
              </a:ln>
              <a:solidFill>
                <a:srgbClr val="0033CC"/>
              </a:solidFill>
              <a:effectLst/>
              <a:uLnTx/>
              <a:uFillTx/>
              <a:ea typeface="+mn-ea"/>
              <a:cs typeface="Calibri" panose="020F0502020204030204" pitchFamily="34" charset="0"/>
              <a:sym typeface="Wingdings" pitchFamily="2" charset="2"/>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kumimoji="0" lang="en-US" sz="1200" b="0" i="0" u="none" strike="noStrike" kern="1200" cap="none" spc="0" normalizeH="0" baseline="0" noProof="0" dirty="0">
                <a:ln>
                  <a:noFill/>
                </a:ln>
                <a:solidFill>
                  <a:srgbClr val="0033CC"/>
                </a:solidFill>
                <a:effectLst/>
                <a:uLnTx/>
                <a:uFillTx/>
                <a:ea typeface="+mn-ea"/>
                <a:cs typeface="Calibri" panose="020F0502020204030204" pitchFamily="34" charset="0"/>
                <a:sym typeface="Wingdings" pitchFamily="2" charset="2"/>
              </a:rPr>
              <a:t>Imagine you have to audit other companies to see if they could have the same issues.</a:t>
            </a:r>
          </a:p>
          <a:p>
            <a:pPr marL="0" marR="0" lvl="0" indent="0" algn="l" defTabSz="914400" rtl="0" eaLnBrk="0" fontAlgn="base" latinLnBrk="0" hangingPunct="0">
              <a:lnSpc>
                <a:spcPct val="100000"/>
              </a:lnSpc>
              <a:spcBef>
                <a:spcPct val="30000"/>
              </a:spcBef>
              <a:spcAft>
                <a:spcPct val="0"/>
              </a:spcAft>
              <a:buClrTx/>
              <a:buSzTx/>
              <a:buFontTx/>
              <a:buNone/>
              <a:tabLst/>
              <a:defRPr/>
            </a:pPr>
            <a:endParaRPr kumimoji="0" lang="en-US" sz="1200" b="0" i="0" u="none" strike="noStrike" kern="1200" cap="none" spc="0" normalizeH="0" baseline="0" noProof="0" dirty="0">
              <a:ln>
                <a:noFill/>
              </a:ln>
              <a:solidFill>
                <a:srgbClr val="0033CC"/>
              </a:solidFill>
              <a:effectLst/>
              <a:uLnTx/>
              <a:uFillTx/>
              <a:ea typeface="+mn-ea"/>
              <a:cs typeface="Calibri" panose="020F0502020204030204" pitchFamily="34" charset="0"/>
              <a:sym typeface="Wingdings" pitchFamily="2" charset="2"/>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kumimoji="0" lang="en-US" sz="1200" b="0" i="0" u="none" strike="noStrike" kern="1200" cap="none" spc="0" normalizeH="0" baseline="0" noProof="0" dirty="0">
                <a:ln>
                  <a:noFill/>
                </a:ln>
                <a:solidFill>
                  <a:srgbClr val="0033CC"/>
                </a:solidFill>
                <a:effectLst/>
                <a:uLnTx/>
                <a:uFillTx/>
                <a:ea typeface="+mn-ea"/>
                <a:cs typeface="Calibri" panose="020F0502020204030204" pitchFamily="34" charset="0"/>
                <a:sym typeface="Wingdings" pitchFamily="2" charset="2"/>
              </a:rPr>
              <a:t>These questions should start with: Do you ensure…………………?</a:t>
            </a:r>
            <a:endParaRPr kumimoji="0" lang="en-US" sz="1200" b="0" i="0" u="none" strike="noStrike" kern="1200" cap="none" spc="0" normalizeH="0" baseline="0" noProof="0" dirty="0">
              <a:ln>
                <a:noFill/>
              </a:ln>
              <a:solidFill>
                <a:srgbClr val="000000"/>
              </a:solidFill>
              <a:effectLst/>
              <a:uLnTx/>
              <a:uFillTx/>
              <a:ea typeface="+mn-ea"/>
              <a:cs typeface="Calibri" panose="020F0502020204030204" pitchFamily="34" charset="0"/>
            </a:endParaRPr>
          </a:p>
          <a:p>
            <a:endParaRPr lang="en-US" dirty="0"/>
          </a:p>
        </p:txBody>
      </p:sp>
      <p:sp>
        <p:nvSpPr>
          <p:cNvPr id="4" name="Footer Placeholder 3"/>
          <p:cNvSpPr>
            <a:spLocks noGrp="1"/>
          </p:cNvSpPr>
          <p:nvPr>
            <p:ph type="ftr" sz="quarter" idx="4"/>
          </p:nvPr>
        </p:nvSpPr>
        <p:spPr/>
        <p:txBody>
          <a:bodyPr/>
          <a:lstStyle/>
          <a:p>
            <a:pPr>
              <a:defRPr/>
            </a:pPr>
            <a:r>
              <a:rPr lang="en-US" dirty="0">
                <a:solidFill>
                  <a:srgbClr val="000000"/>
                </a:solidFill>
              </a:rPr>
              <a:t>Confidential - Not to be shared outside of PDO/PDO contractors </a:t>
            </a:r>
          </a:p>
          <a:p>
            <a:endParaRPr lang="en-US" dirty="0"/>
          </a:p>
        </p:txBody>
      </p:sp>
      <p:sp>
        <p:nvSpPr>
          <p:cNvPr id="5" name="Slide Number Placeholder 4"/>
          <p:cNvSpPr>
            <a:spLocks noGrp="1"/>
          </p:cNvSpPr>
          <p:nvPr>
            <p:ph type="sldNum" sz="quarter" idx="5"/>
          </p:nvPr>
        </p:nvSpPr>
        <p:spPr/>
        <p:txBody>
          <a:bodyPr/>
          <a:lstStyle/>
          <a:p>
            <a:fld id="{F88714CE-FB4E-4316-BED5-DE0DF6B1D8E5}" type="slidenum">
              <a:rPr lang="en-US" smtClean="0"/>
              <a:t>2</a:t>
            </a:fld>
            <a:endParaRPr lang="en-US" dirty="0"/>
          </a:p>
        </p:txBody>
      </p:sp>
    </p:spTree>
    <p:extLst>
      <p:ext uri="{BB962C8B-B14F-4D97-AF65-F5344CB8AC3E}">
        <p14:creationId xmlns:p14="http://schemas.microsoft.com/office/powerpoint/2010/main" val="162054518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atin typeface="Calibri" panose="020F0502020204030204" pitchFamily="34" charset="0"/>
                <a:cs typeface="Calibri" panose="020F0502020204030204" pitchFamily="34" charset="0"/>
              </a:defRPr>
            </a:lvl1pPr>
          </a:lstStyle>
          <a:p>
            <a:r>
              <a:rPr lang="en-US" dirty="0"/>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atin typeface="Calibri" panose="020F0502020204030204" pitchFamily="34" charset="0"/>
                <a:cs typeface="Calibri" panose="020F050202020403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4" name="Date Placeholder 3"/>
          <p:cNvSpPr>
            <a:spLocks noGrp="1"/>
          </p:cNvSpPr>
          <p:nvPr>
            <p:ph type="dt" sz="half" idx="10"/>
          </p:nvPr>
        </p:nvSpPr>
        <p:spPr/>
        <p:txBody>
          <a:bodyPr/>
          <a:lstStyle>
            <a:lvl1pPr>
              <a:defRPr>
                <a:latin typeface="Calibri" panose="020F0502020204030204" pitchFamily="34" charset="0"/>
              </a:defRPr>
            </a:lvl1pPr>
          </a:lstStyle>
          <a:p>
            <a:fld id="{44F6AEF2-20D4-7547-BF78-1F3F36FB60DC}" type="datetimeFigureOut">
              <a:rPr lang="en-US" smtClean="0"/>
              <a:pPr/>
              <a:t>20/02/2024</a:t>
            </a:fld>
            <a:endParaRPr lang="en-US" dirty="0"/>
          </a:p>
        </p:txBody>
      </p:sp>
      <p:sp>
        <p:nvSpPr>
          <p:cNvPr id="5" name="Footer Placeholder 4"/>
          <p:cNvSpPr>
            <a:spLocks noGrp="1"/>
          </p:cNvSpPr>
          <p:nvPr>
            <p:ph type="ftr" sz="quarter" idx="11"/>
          </p:nvPr>
        </p:nvSpPr>
        <p:spPr/>
        <p:txBody>
          <a:bodyPr/>
          <a:lstStyle>
            <a:lvl1pPr>
              <a:defRPr>
                <a:latin typeface="Calibri" panose="020F0502020204030204" pitchFamily="34" charset="0"/>
              </a:defRPr>
            </a:lvl1pPr>
          </a:lstStyle>
          <a:p>
            <a:endParaRPr lang="en-US" dirty="0"/>
          </a:p>
        </p:txBody>
      </p:sp>
      <p:sp>
        <p:nvSpPr>
          <p:cNvPr id="6" name="Slide Number Placeholder 5"/>
          <p:cNvSpPr>
            <a:spLocks noGrp="1"/>
          </p:cNvSpPr>
          <p:nvPr>
            <p:ph type="sldNum" sz="quarter" idx="12"/>
          </p:nvPr>
        </p:nvSpPr>
        <p:spPr/>
        <p:txBody>
          <a:bodyPr/>
          <a:lstStyle>
            <a:lvl1pPr>
              <a:defRPr>
                <a:latin typeface="Calibri" panose="020F0502020204030204" pitchFamily="34" charset="0"/>
              </a:defRPr>
            </a:lvl1pPr>
          </a:lstStyle>
          <a:p>
            <a:fld id="{7A6F64E4-CF39-E842-A871-400C57C21E39}" type="slidenum">
              <a:rPr lang="en-US" smtClean="0"/>
              <a:pPr/>
              <a:t>‹#›</a:t>
            </a:fld>
            <a:endParaRPr lang="en-US" dirty="0"/>
          </a:p>
        </p:txBody>
      </p:sp>
    </p:spTree>
    <p:extLst>
      <p:ext uri="{BB962C8B-B14F-4D97-AF65-F5344CB8AC3E}">
        <p14:creationId xmlns:p14="http://schemas.microsoft.com/office/powerpoint/2010/main" val="19703644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Calibri" panose="020F0502020204030204" pitchFamily="34" charset="0"/>
                <a:cs typeface="Calibri" panose="020F0502020204030204" pitchFamily="34" charset="0"/>
              </a:defRPr>
            </a:lvl1pPr>
          </a:lstStyle>
          <a:p>
            <a:r>
              <a:rPr lang="en-US" dirty="0"/>
              <a:t>Click to edit Master title style</a:t>
            </a:r>
          </a:p>
        </p:txBody>
      </p:sp>
      <p:sp>
        <p:nvSpPr>
          <p:cNvPr id="3" name="Vertical Text Placeholder 2"/>
          <p:cNvSpPr>
            <a:spLocks noGrp="1"/>
          </p:cNvSpPr>
          <p:nvPr>
            <p:ph type="body" orient="vert" idx="1"/>
          </p:nvPr>
        </p:nvSpPr>
        <p:spPr/>
        <p:txBody>
          <a:bodyPr vert="eaVert"/>
          <a:lstStyle>
            <a:lvl1pPr>
              <a:defRPr>
                <a:latin typeface="Calibri" panose="020F0502020204030204" pitchFamily="34" charset="0"/>
                <a:cs typeface="Calibri" panose="020F0502020204030204" pitchFamily="34" charset="0"/>
              </a:defRPr>
            </a:lvl1pPr>
            <a:lvl2pPr>
              <a:defRPr>
                <a:latin typeface="Calibri" panose="020F0502020204030204" pitchFamily="34" charset="0"/>
                <a:cs typeface="Calibri" panose="020F0502020204030204" pitchFamily="34" charset="0"/>
              </a:defRPr>
            </a:lvl2pPr>
            <a:lvl3pPr>
              <a:defRPr>
                <a:latin typeface="Calibri" panose="020F0502020204030204" pitchFamily="34" charset="0"/>
                <a:cs typeface="Calibri" panose="020F0502020204030204" pitchFamily="34" charset="0"/>
              </a:defRPr>
            </a:lvl3pPr>
            <a:lvl4pPr>
              <a:defRPr>
                <a:latin typeface="Calibri" panose="020F0502020204030204" pitchFamily="34" charset="0"/>
                <a:cs typeface="Calibri" panose="020F0502020204030204" pitchFamily="34" charset="0"/>
              </a:defRPr>
            </a:lvl4pPr>
            <a:lvl5pPr>
              <a:defRPr>
                <a:latin typeface="Calibri" panose="020F0502020204030204" pitchFamily="34" charset="0"/>
                <a:cs typeface="Calibri" panose="020F050202020403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lvl1pPr>
              <a:defRPr>
                <a:latin typeface="Calibri" panose="020F0502020204030204" pitchFamily="34" charset="0"/>
              </a:defRPr>
            </a:lvl1pPr>
          </a:lstStyle>
          <a:p>
            <a:fld id="{44F6AEF2-20D4-7547-BF78-1F3F36FB60DC}" type="datetimeFigureOut">
              <a:rPr lang="en-US" smtClean="0"/>
              <a:pPr/>
              <a:t>20/02/2024</a:t>
            </a:fld>
            <a:endParaRPr lang="en-US" dirty="0"/>
          </a:p>
        </p:txBody>
      </p:sp>
      <p:sp>
        <p:nvSpPr>
          <p:cNvPr id="5" name="Footer Placeholder 4"/>
          <p:cNvSpPr>
            <a:spLocks noGrp="1"/>
          </p:cNvSpPr>
          <p:nvPr>
            <p:ph type="ftr" sz="quarter" idx="11"/>
          </p:nvPr>
        </p:nvSpPr>
        <p:spPr/>
        <p:txBody>
          <a:bodyPr/>
          <a:lstStyle>
            <a:lvl1pPr>
              <a:defRPr>
                <a:latin typeface="Calibri" panose="020F0502020204030204" pitchFamily="34" charset="0"/>
              </a:defRPr>
            </a:lvl1pPr>
          </a:lstStyle>
          <a:p>
            <a:endParaRPr lang="en-US" dirty="0"/>
          </a:p>
        </p:txBody>
      </p:sp>
      <p:sp>
        <p:nvSpPr>
          <p:cNvPr id="6" name="Slide Number Placeholder 5"/>
          <p:cNvSpPr>
            <a:spLocks noGrp="1"/>
          </p:cNvSpPr>
          <p:nvPr>
            <p:ph type="sldNum" sz="quarter" idx="12"/>
          </p:nvPr>
        </p:nvSpPr>
        <p:spPr/>
        <p:txBody>
          <a:bodyPr/>
          <a:lstStyle>
            <a:lvl1pPr>
              <a:defRPr>
                <a:latin typeface="Calibri" panose="020F0502020204030204" pitchFamily="34" charset="0"/>
              </a:defRPr>
            </a:lvl1pPr>
          </a:lstStyle>
          <a:p>
            <a:fld id="{7A6F64E4-CF39-E842-A871-400C57C21E39}" type="slidenum">
              <a:rPr lang="en-US" smtClean="0"/>
              <a:pPr/>
              <a:t>‹#›</a:t>
            </a:fld>
            <a:endParaRPr lang="en-US" dirty="0"/>
          </a:p>
        </p:txBody>
      </p:sp>
    </p:spTree>
    <p:extLst>
      <p:ext uri="{BB962C8B-B14F-4D97-AF65-F5344CB8AC3E}">
        <p14:creationId xmlns:p14="http://schemas.microsoft.com/office/powerpoint/2010/main" val="157827096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lvl1pPr>
              <a:defRPr>
                <a:latin typeface="Calibri" panose="020F0502020204030204" pitchFamily="34" charset="0"/>
                <a:cs typeface="Calibri" panose="020F0502020204030204" pitchFamily="34" charset="0"/>
              </a:defRPr>
            </a:lvl1pPr>
          </a:lstStyle>
          <a:p>
            <a:r>
              <a:rPr lang="en-US" dirty="0"/>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lvl1pPr>
              <a:defRPr>
                <a:latin typeface="Calibri" panose="020F0502020204030204" pitchFamily="34" charset="0"/>
                <a:cs typeface="Calibri" panose="020F0502020204030204" pitchFamily="34" charset="0"/>
              </a:defRPr>
            </a:lvl1pPr>
            <a:lvl2pPr>
              <a:defRPr>
                <a:latin typeface="Calibri" panose="020F0502020204030204" pitchFamily="34" charset="0"/>
                <a:cs typeface="Calibri" panose="020F0502020204030204" pitchFamily="34" charset="0"/>
              </a:defRPr>
            </a:lvl2pPr>
            <a:lvl3pPr>
              <a:defRPr>
                <a:latin typeface="Calibri" panose="020F0502020204030204" pitchFamily="34" charset="0"/>
                <a:cs typeface="Calibri" panose="020F0502020204030204" pitchFamily="34" charset="0"/>
              </a:defRPr>
            </a:lvl3pPr>
            <a:lvl4pPr>
              <a:defRPr>
                <a:latin typeface="Calibri" panose="020F0502020204030204" pitchFamily="34" charset="0"/>
                <a:cs typeface="Calibri" panose="020F0502020204030204" pitchFamily="34" charset="0"/>
              </a:defRPr>
            </a:lvl4pPr>
            <a:lvl5pPr>
              <a:defRPr>
                <a:latin typeface="Calibri" panose="020F0502020204030204" pitchFamily="34" charset="0"/>
                <a:cs typeface="Calibri" panose="020F050202020403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lvl1pPr>
              <a:defRPr>
                <a:latin typeface="Calibri" panose="020F0502020204030204" pitchFamily="34" charset="0"/>
              </a:defRPr>
            </a:lvl1pPr>
          </a:lstStyle>
          <a:p>
            <a:fld id="{44F6AEF2-20D4-7547-BF78-1F3F36FB60DC}" type="datetimeFigureOut">
              <a:rPr lang="en-US" smtClean="0"/>
              <a:pPr/>
              <a:t>20/02/2024</a:t>
            </a:fld>
            <a:endParaRPr lang="en-US" dirty="0"/>
          </a:p>
        </p:txBody>
      </p:sp>
      <p:sp>
        <p:nvSpPr>
          <p:cNvPr id="5" name="Footer Placeholder 4"/>
          <p:cNvSpPr>
            <a:spLocks noGrp="1"/>
          </p:cNvSpPr>
          <p:nvPr>
            <p:ph type="ftr" sz="quarter" idx="11"/>
          </p:nvPr>
        </p:nvSpPr>
        <p:spPr/>
        <p:txBody>
          <a:bodyPr/>
          <a:lstStyle>
            <a:lvl1pPr>
              <a:defRPr>
                <a:latin typeface="Calibri" panose="020F0502020204030204" pitchFamily="34" charset="0"/>
              </a:defRPr>
            </a:lvl1pPr>
          </a:lstStyle>
          <a:p>
            <a:endParaRPr lang="en-US" dirty="0"/>
          </a:p>
        </p:txBody>
      </p:sp>
      <p:sp>
        <p:nvSpPr>
          <p:cNvPr id="6" name="Slide Number Placeholder 5"/>
          <p:cNvSpPr>
            <a:spLocks noGrp="1"/>
          </p:cNvSpPr>
          <p:nvPr>
            <p:ph type="sldNum" sz="quarter" idx="12"/>
          </p:nvPr>
        </p:nvSpPr>
        <p:spPr/>
        <p:txBody>
          <a:bodyPr/>
          <a:lstStyle>
            <a:lvl1pPr>
              <a:defRPr>
                <a:latin typeface="Calibri" panose="020F0502020204030204" pitchFamily="34" charset="0"/>
              </a:defRPr>
            </a:lvl1pPr>
          </a:lstStyle>
          <a:p>
            <a:fld id="{7A6F64E4-CF39-E842-A871-400C57C21E39}" type="slidenum">
              <a:rPr lang="en-US" smtClean="0"/>
              <a:pPr/>
              <a:t>‹#›</a:t>
            </a:fld>
            <a:endParaRPr lang="en-US" dirty="0"/>
          </a:p>
        </p:txBody>
      </p:sp>
    </p:spTree>
    <p:extLst>
      <p:ext uri="{BB962C8B-B14F-4D97-AF65-F5344CB8AC3E}">
        <p14:creationId xmlns:p14="http://schemas.microsoft.com/office/powerpoint/2010/main" val="28211781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Calibri" panose="020F0502020204030204" pitchFamily="34" charset="0"/>
                <a:cs typeface="Calibri" panose="020F0502020204030204" pitchFamily="34" charset="0"/>
              </a:defRPr>
            </a:lvl1pPr>
          </a:lstStyle>
          <a:p>
            <a:r>
              <a:rPr lang="en-US" dirty="0"/>
              <a:t>Click to edit Master title style</a:t>
            </a:r>
          </a:p>
        </p:txBody>
      </p:sp>
      <p:sp>
        <p:nvSpPr>
          <p:cNvPr id="3" name="Content Placeholder 2"/>
          <p:cNvSpPr>
            <a:spLocks noGrp="1"/>
          </p:cNvSpPr>
          <p:nvPr>
            <p:ph idx="1"/>
          </p:nvPr>
        </p:nvSpPr>
        <p:spPr/>
        <p:txBody>
          <a:bodyPr/>
          <a:lstStyle>
            <a:lvl1pPr>
              <a:defRPr>
                <a:latin typeface="Calibri" panose="020F0502020204030204" pitchFamily="34" charset="0"/>
                <a:cs typeface="Calibri" panose="020F0502020204030204" pitchFamily="34" charset="0"/>
              </a:defRPr>
            </a:lvl1pPr>
            <a:lvl2pPr>
              <a:defRPr>
                <a:latin typeface="Calibri" panose="020F0502020204030204" pitchFamily="34" charset="0"/>
                <a:cs typeface="Calibri" panose="020F0502020204030204" pitchFamily="34" charset="0"/>
              </a:defRPr>
            </a:lvl2pPr>
            <a:lvl3pPr>
              <a:defRPr>
                <a:latin typeface="Calibri" panose="020F0502020204030204" pitchFamily="34" charset="0"/>
                <a:cs typeface="Calibri" panose="020F0502020204030204" pitchFamily="34" charset="0"/>
              </a:defRPr>
            </a:lvl3pPr>
            <a:lvl4pPr>
              <a:defRPr>
                <a:latin typeface="Calibri" panose="020F0502020204030204" pitchFamily="34" charset="0"/>
                <a:cs typeface="Calibri" panose="020F0502020204030204" pitchFamily="34" charset="0"/>
              </a:defRPr>
            </a:lvl4pPr>
            <a:lvl5pPr>
              <a:defRPr>
                <a:latin typeface="Calibri" panose="020F0502020204030204" pitchFamily="34" charset="0"/>
                <a:cs typeface="Calibri" panose="020F050202020403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lvl1pPr>
              <a:defRPr>
                <a:latin typeface="Calibri" panose="020F0502020204030204" pitchFamily="34" charset="0"/>
              </a:defRPr>
            </a:lvl1pPr>
          </a:lstStyle>
          <a:p>
            <a:fld id="{44F6AEF2-20D4-7547-BF78-1F3F36FB60DC}" type="datetimeFigureOut">
              <a:rPr lang="en-US" smtClean="0"/>
              <a:pPr/>
              <a:t>20/02/2024</a:t>
            </a:fld>
            <a:endParaRPr lang="en-US" dirty="0"/>
          </a:p>
        </p:txBody>
      </p:sp>
      <p:sp>
        <p:nvSpPr>
          <p:cNvPr id="5" name="Footer Placeholder 4"/>
          <p:cNvSpPr>
            <a:spLocks noGrp="1"/>
          </p:cNvSpPr>
          <p:nvPr>
            <p:ph type="ftr" sz="quarter" idx="11"/>
          </p:nvPr>
        </p:nvSpPr>
        <p:spPr/>
        <p:txBody>
          <a:bodyPr/>
          <a:lstStyle>
            <a:lvl1pPr>
              <a:defRPr>
                <a:latin typeface="Calibri" panose="020F0502020204030204" pitchFamily="34" charset="0"/>
              </a:defRPr>
            </a:lvl1pPr>
          </a:lstStyle>
          <a:p>
            <a:endParaRPr lang="en-US" dirty="0"/>
          </a:p>
        </p:txBody>
      </p:sp>
      <p:sp>
        <p:nvSpPr>
          <p:cNvPr id="6" name="Slide Number Placeholder 5"/>
          <p:cNvSpPr>
            <a:spLocks noGrp="1"/>
          </p:cNvSpPr>
          <p:nvPr>
            <p:ph type="sldNum" sz="quarter" idx="12"/>
          </p:nvPr>
        </p:nvSpPr>
        <p:spPr/>
        <p:txBody>
          <a:bodyPr/>
          <a:lstStyle>
            <a:lvl1pPr>
              <a:defRPr>
                <a:latin typeface="Calibri" panose="020F0502020204030204" pitchFamily="34" charset="0"/>
              </a:defRPr>
            </a:lvl1pPr>
          </a:lstStyle>
          <a:p>
            <a:fld id="{7A6F64E4-CF39-E842-A871-400C57C21E39}" type="slidenum">
              <a:rPr lang="en-US" smtClean="0"/>
              <a:pPr/>
              <a:t>‹#›</a:t>
            </a:fld>
            <a:endParaRPr lang="en-US" dirty="0"/>
          </a:p>
        </p:txBody>
      </p:sp>
    </p:spTree>
    <p:extLst>
      <p:ext uri="{BB962C8B-B14F-4D97-AF65-F5344CB8AC3E}">
        <p14:creationId xmlns:p14="http://schemas.microsoft.com/office/powerpoint/2010/main" val="17179113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atin typeface="Calibri" panose="020F0502020204030204" pitchFamily="34" charset="0"/>
                <a:cs typeface="Calibri" panose="020F0502020204030204" pitchFamily="34" charset="0"/>
              </a:defRPr>
            </a:lvl1pPr>
          </a:lstStyle>
          <a:p>
            <a:r>
              <a:rPr lang="en-US" dirty="0"/>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latin typeface="Calibri" panose="020F0502020204030204" pitchFamily="34" charset="0"/>
                <a:cs typeface="Calibri" panose="020F050202020403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Click to edit Master text styles</a:t>
            </a:r>
          </a:p>
        </p:txBody>
      </p:sp>
      <p:sp>
        <p:nvSpPr>
          <p:cNvPr id="4" name="Date Placeholder 3"/>
          <p:cNvSpPr>
            <a:spLocks noGrp="1"/>
          </p:cNvSpPr>
          <p:nvPr>
            <p:ph type="dt" sz="half" idx="10"/>
          </p:nvPr>
        </p:nvSpPr>
        <p:spPr/>
        <p:txBody>
          <a:bodyPr/>
          <a:lstStyle>
            <a:lvl1pPr>
              <a:defRPr>
                <a:latin typeface="Calibri" panose="020F0502020204030204" pitchFamily="34" charset="0"/>
              </a:defRPr>
            </a:lvl1pPr>
          </a:lstStyle>
          <a:p>
            <a:fld id="{44F6AEF2-20D4-7547-BF78-1F3F36FB60DC}" type="datetimeFigureOut">
              <a:rPr lang="en-US" smtClean="0"/>
              <a:pPr/>
              <a:t>20/02/2024</a:t>
            </a:fld>
            <a:endParaRPr lang="en-US" dirty="0"/>
          </a:p>
        </p:txBody>
      </p:sp>
      <p:sp>
        <p:nvSpPr>
          <p:cNvPr id="5" name="Footer Placeholder 4"/>
          <p:cNvSpPr>
            <a:spLocks noGrp="1"/>
          </p:cNvSpPr>
          <p:nvPr>
            <p:ph type="ftr" sz="quarter" idx="11"/>
          </p:nvPr>
        </p:nvSpPr>
        <p:spPr/>
        <p:txBody>
          <a:bodyPr/>
          <a:lstStyle>
            <a:lvl1pPr>
              <a:defRPr>
                <a:latin typeface="Calibri" panose="020F0502020204030204" pitchFamily="34" charset="0"/>
              </a:defRPr>
            </a:lvl1pPr>
          </a:lstStyle>
          <a:p>
            <a:endParaRPr lang="en-US" dirty="0"/>
          </a:p>
        </p:txBody>
      </p:sp>
      <p:sp>
        <p:nvSpPr>
          <p:cNvPr id="6" name="Slide Number Placeholder 5"/>
          <p:cNvSpPr>
            <a:spLocks noGrp="1"/>
          </p:cNvSpPr>
          <p:nvPr>
            <p:ph type="sldNum" sz="quarter" idx="12"/>
          </p:nvPr>
        </p:nvSpPr>
        <p:spPr/>
        <p:txBody>
          <a:bodyPr/>
          <a:lstStyle>
            <a:lvl1pPr>
              <a:defRPr>
                <a:latin typeface="Calibri" panose="020F0502020204030204" pitchFamily="34" charset="0"/>
              </a:defRPr>
            </a:lvl1pPr>
          </a:lstStyle>
          <a:p>
            <a:fld id="{7A6F64E4-CF39-E842-A871-400C57C21E39}" type="slidenum">
              <a:rPr lang="en-US" smtClean="0"/>
              <a:pPr/>
              <a:t>‹#›</a:t>
            </a:fld>
            <a:endParaRPr lang="en-US" dirty="0"/>
          </a:p>
        </p:txBody>
      </p:sp>
    </p:spTree>
    <p:extLst>
      <p:ext uri="{BB962C8B-B14F-4D97-AF65-F5344CB8AC3E}">
        <p14:creationId xmlns:p14="http://schemas.microsoft.com/office/powerpoint/2010/main" val="1913142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Calibri" panose="020F0502020204030204" pitchFamily="34" charset="0"/>
                <a:cs typeface="Calibri" panose="020F0502020204030204" pitchFamily="34" charset="0"/>
              </a:defRPr>
            </a:lvl1pPr>
          </a:lstStyle>
          <a:p>
            <a:r>
              <a:rPr lang="en-US" dirty="0"/>
              <a:t>Click to edit Master title style</a:t>
            </a:r>
          </a:p>
        </p:txBody>
      </p:sp>
      <p:sp>
        <p:nvSpPr>
          <p:cNvPr id="3" name="Content Placeholder 2"/>
          <p:cNvSpPr>
            <a:spLocks noGrp="1"/>
          </p:cNvSpPr>
          <p:nvPr>
            <p:ph sz="half" idx="1"/>
          </p:nvPr>
        </p:nvSpPr>
        <p:spPr>
          <a:xfrm>
            <a:off x="838200" y="1825625"/>
            <a:ext cx="5181600" cy="4351338"/>
          </a:xfrm>
        </p:spPr>
        <p:txBody>
          <a:bodyPr/>
          <a:lstStyle>
            <a:lvl1pPr>
              <a:defRPr>
                <a:latin typeface="Calibri" panose="020F0502020204030204" pitchFamily="34" charset="0"/>
                <a:cs typeface="Calibri" panose="020F0502020204030204" pitchFamily="34" charset="0"/>
              </a:defRPr>
            </a:lvl1pPr>
            <a:lvl2pPr>
              <a:defRPr>
                <a:latin typeface="Calibri" panose="020F0502020204030204" pitchFamily="34" charset="0"/>
                <a:cs typeface="Calibri" panose="020F0502020204030204" pitchFamily="34" charset="0"/>
              </a:defRPr>
            </a:lvl2pPr>
            <a:lvl3pPr>
              <a:defRPr>
                <a:latin typeface="Calibri" panose="020F0502020204030204" pitchFamily="34" charset="0"/>
                <a:cs typeface="Calibri" panose="020F0502020204030204" pitchFamily="34" charset="0"/>
              </a:defRPr>
            </a:lvl3pPr>
            <a:lvl4pPr>
              <a:defRPr>
                <a:latin typeface="Calibri" panose="020F0502020204030204" pitchFamily="34" charset="0"/>
                <a:cs typeface="Calibri" panose="020F0502020204030204" pitchFamily="34" charset="0"/>
              </a:defRPr>
            </a:lvl4pPr>
            <a:lvl5pPr>
              <a:defRPr>
                <a:latin typeface="Calibri" panose="020F0502020204030204" pitchFamily="34" charset="0"/>
                <a:cs typeface="Calibri" panose="020F050202020403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6172200" y="1825625"/>
            <a:ext cx="5181600" cy="4351338"/>
          </a:xfrm>
        </p:spPr>
        <p:txBody>
          <a:bodyPr/>
          <a:lstStyle>
            <a:lvl1pPr>
              <a:defRPr>
                <a:latin typeface="Calibri" panose="020F0502020204030204" pitchFamily="34" charset="0"/>
                <a:cs typeface="Calibri" panose="020F0502020204030204" pitchFamily="34" charset="0"/>
              </a:defRPr>
            </a:lvl1pPr>
            <a:lvl2pPr>
              <a:defRPr>
                <a:latin typeface="Calibri" panose="020F0502020204030204" pitchFamily="34" charset="0"/>
                <a:cs typeface="Calibri" panose="020F0502020204030204" pitchFamily="34" charset="0"/>
              </a:defRPr>
            </a:lvl2pPr>
            <a:lvl3pPr>
              <a:defRPr>
                <a:latin typeface="Calibri" panose="020F0502020204030204" pitchFamily="34" charset="0"/>
                <a:cs typeface="Calibri" panose="020F0502020204030204" pitchFamily="34" charset="0"/>
              </a:defRPr>
            </a:lvl3pPr>
            <a:lvl4pPr>
              <a:defRPr>
                <a:latin typeface="Calibri" panose="020F0502020204030204" pitchFamily="34" charset="0"/>
                <a:cs typeface="Calibri" panose="020F0502020204030204" pitchFamily="34" charset="0"/>
              </a:defRPr>
            </a:lvl4pPr>
            <a:lvl5pPr>
              <a:defRPr>
                <a:latin typeface="Calibri" panose="020F0502020204030204" pitchFamily="34" charset="0"/>
                <a:cs typeface="Calibri" panose="020F050202020403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laceholder 4"/>
          <p:cNvSpPr>
            <a:spLocks noGrp="1"/>
          </p:cNvSpPr>
          <p:nvPr>
            <p:ph type="dt" sz="half" idx="10"/>
          </p:nvPr>
        </p:nvSpPr>
        <p:spPr/>
        <p:txBody>
          <a:bodyPr/>
          <a:lstStyle>
            <a:lvl1pPr>
              <a:defRPr>
                <a:latin typeface="Calibri" panose="020F0502020204030204" pitchFamily="34" charset="0"/>
              </a:defRPr>
            </a:lvl1pPr>
          </a:lstStyle>
          <a:p>
            <a:fld id="{44F6AEF2-20D4-7547-BF78-1F3F36FB60DC}" type="datetimeFigureOut">
              <a:rPr lang="en-US" smtClean="0"/>
              <a:pPr/>
              <a:t>20/02/2024</a:t>
            </a:fld>
            <a:endParaRPr lang="en-US" dirty="0"/>
          </a:p>
        </p:txBody>
      </p:sp>
      <p:sp>
        <p:nvSpPr>
          <p:cNvPr id="6" name="Footer Placeholder 5"/>
          <p:cNvSpPr>
            <a:spLocks noGrp="1"/>
          </p:cNvSpPr>
          <p:nvPr>
            <p:ph type="ftr" sz="quarter" idx="11"/>
          </p:nvPr>
        </p:nvSpPr>
        <p:spPr/>
        <p:txBody>
          <a:bodyPr/>
          <a:lstStyle>
            <a:lvl1pPr>
              <a:defRPr>
                <a:latin typeface="Calibri" panose="020F0502020204030204" pitchFamily="34" charset="0"/>
              </a:defRPr>
            </a:lvl1pPr>
          </a:lstStyle>
          <a:p>
            <a:endParaRPr lang="en-US" dirty="0"/>
          </a:p>
        </p:txBody>
      </p:sp>
      <p:sp>
        <p:nvSpPr>
          <p:cNvPr id="7" name="Slide Number Placeholder 6"/>
          <p:cNvSpPr>
            <a:spLocks noGrp="1"/>
          </p:cNvSpPr>
          <p:nvPr>
            <p:ph type="sldNum" sz="quarter" idx="12"/>
          </p:nvPr>
        </p:nvSpPr>
        <p:spPr/>
        <p:txBody>
          <a:bodyPr/>
          <a:lstStyle>
            <a:lvl1pPr>
              <a:defRPr>
                <a:latin typeface="Calibri" panose="020F0502020204030204" pitchFamily="34" charset="0"/>
              </a:defRPr>
            </a:lvl1pPr>
          </a:lstStyle>
          <a:p>
            <a:fld id="{7A6F64E4-CF39-E842-A871-400C57C21E39}" type="slidenum">
              <a:rPr lang="en-US" smtClean="0"/>
              <a:pPr/>
              <a:t>‹#›</a:t>
            </a:fld>
            <a:endParaRPr lang="en-US" dirty="0"/>
          </a:p>
        </p:txBody>
      </p:sp>
    </p:spTree>
    <p:extLst>
      <p:ext uri="{BB962C8B-B14F-4D97-AF65-F5344CB8AC3E}">
        <p14:creationId xmlns:p14="http://schemas.microsoft.com/office/powerpoint/2010/main" val="156686380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lvl1pPr>
              <a:defRPr>
                <a:latin typeface="Calibri" panose="020F0502020204030204" pitchFamily="34" charset="0"/>
                <a:cs typeface="Calibri" panose="020F0502020204030204" pitchFamily="34" charset="0"/>
              </a:defRPr>
            </a:lvl1pPr>
          </a:lstStyle>
          <a:p>
            <a:r>
              <a:rPr lang="en-US" dirty="0"/>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atin typeface="Calibri" panose="020F0502020204030204" pitchFamily="34" charset="0"/>
                <a:cs typeface="Calibri" panose="020F050202020403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839788" y="2505075"/>
            <a:ext cx="5157787" cy="3684588"/>
          </a:xfrm>
        </p:spPr>
        <p:txBody>
          <a:bodyPr/>
          <a:lstStyle>
            <a:lvl1pPr>
              <a:defRPr>
                <a:latin typeface="Calibri" panose="020F0502020204030204" pitchFamily="34" charset="0"/>
                <a:cs typeface="Calibri" panose="020F0502020204030204" pitchFamily="34" charset="0"/>
              </a:defRPr>
            </a:lvl1pPr>
            <a:lvl2pPr>
              <a:defRPr>
                <a:latin typeface="Calibri" panose="020F0502020204030204" pitchFamily="34" charset="0"/>
                <a:cs typeface="Calibri" panose="020F0502020204030204" pitchFamily="34" charset="0"/>
              </a:defRPr>
            </a:lvl2pPr>
            <a:lvl3pPr>
              <a:defRPr>
                <a:latin typeface="Calibri" panose="020F0502020204030204" pitchFamily="34" charset="0"/>
                <a:cs typeface="Calibri" panose="020F0502020204030204" pitchFamily="34" charset="0"/>
              </a:defRPr>
            </a:lvl3pPr>
            <a:lvl4pPr>
              <a:defRPr>
                <a:latin typeface="Calibri" panose="020F0502020204030204" pitchFamily="34" charset="0"/>
                <a:cs typeface="Calibri" panose="020F0502020204030204" pitchFamily="34" charset="0"/>
              </a:defRPr>
            </a:lvl4pPr>
            <a:lvl5pPr>
              <a:defRPr>
                <a:latin typeface="Calibri" panose="020F0502020204030204" pitchFamily="34" charset="0"/>
                <a:cs typeface="Calibri" panose="020F050202020403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atin typeface="Calibri" panose="020F0502020204030204" pitchFamily="34" charset="0"/>
                <a:cs typeface="Calibri" panose="020F050202020403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p:cNvSpPr>
            <a:spLocks noGrp="1"/>
          </p:cNvSpPr>
          <p:nvPr>
            <p:ph sz="quarter" idx="4"/>
          </p:nvPr>
        </p:nvSpPr>
        <p:spPr>
          <a:xfrm>
            <a:off x="6172200" y="2505075"/>
            <a:ext cx="5183188" cy="3684588"/>
          </a:xfrm>
        </p:spPr>
        <p:txBody>
          <a:bodyPr/>
          <a:lstStyle>
            <a:lvl1pPr>
              <a:defRPr>
                <a:latin typeface="Calibri" panose="020F0502020204030204" pitchFamily="34" charset="0"/>
                <a:cs typeface="Calibri" panose="020F0502020204030204" pitchFamily="34" charset="0"/>
              </a:defRPr>
            </a:lvl1pPr>
            <a:lvl2pPr>
              <a:defRPr>
                <a:latin typeface="Calibri" panose="020F0502020204030204" pitchFamily="34" charset="0"/>
                <a:cs typeface="Calibri" panose="020F0502020204030204" pitchFamily="34" charset="0"/>
              </a:defRPr>
            </a:lvl2pPr>
            <a:lvl3pPr>
              <a:defRPr>
                <a:latin typeface="Calibri" panose="020F0502020204030204" pitchFamily="34" charset="0"/>
                <a:cs typeface="Calibri" panose="020F0502020204030204" pitchFamily="34" charset="0"/>
              </a:defRPr>
            </a:lvl3pPr>
            <a:lvl4pPr>
              <a:defRPr>
                <a:latin typeface="Calibri" panose="020F0502020204030204" pitchFamily="34" charset="0"/>
                <a:cs typeface="Calibri" panose="020F0502020204030204" pitchFamily="34" charset="0"/>
              </a:defRPr>
            </a:lvl4pPr>
            <a:lvl5pPr>
              <a:defRPr>
                <a:latin typeface="Calibri" panose="020F0502020204030204" pitchFamily="34" charset="0"/>
                <a:cs typeface="Calibri" panose="020F050202020403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Date Placeholder 6"/>
          <p:cNvSpPr>
            <a:spLocks noGrp="1"/>
          </p:cNvSpPr>
          <p:nvPr>
            <p:ph type="dt" sz="half" idx="10"/>
          </p:nvPr>
        </p:nvSpPr>
        <p:spPr/>
        <p:txBody>
          <a:bodyPr/>
          <a:lstStyle>
            <a:lvl1pPr>
              <a:defRPr>
                <a:latin typeface="Calibri" panose="020F0502020204030204" pitchFamily="34" charset="0"/>
              </a:defRPr>
            </a:lvl1pPr>
          </a:lstStyle>
          <a:p>
            <a:fld id="{44F6AEF2-20D4-7547-BF78-1F3F36FB60DC}" type="datetimeFigureOut">
              <a:rPr lang="en-US" smtClean="0"/>
              <a:pPr/>
              <a:t>20/02/2024</a:t>
            </a:fld>
            <a:endParaRPr lang="en-US" dirty="0"/>
          </a:p>
        </p:txBody>
      </p:sp>
      <p:sp>
        <p:nvSpPr>
          <p:cNvPr id="8" name="Footer Placeholder 7"/>
          <p:cNvSpPr>
            <a:spLocks noGrp="1"/>
          </p:cNvSpPr>
          <p:nvPr>
            <p:ph type="ftr" sz="quarter" idx="11"/>
          </p:nvPr>
        </p:nvSpPr>
        <p:spPr/>
        <p:txBody>
          <a:bodyPr/>
          <a:lstStyle>
            <a:lvl1pPr>
              <a:defRPr>
                <a:latin typeface="Calibri" panose="020F0502020204030204" pitchFamily="34" charset="0"/>
              </a:defRPr>
            </a:lvl1pPr>
          </a:lstStyle>
          <a:p>
            <a:endParaRPr lang="en-US" dirty="0"/>
          </a:p>
        </p:txBody>
      </p:sp>
      <p:sp>
        <p:nvSpPr>
          <p:cNvPr id="9" name="Slide Number Placeholder 8"/>
          <p:cNvSpPr>
            <a:spLocks noGrp="1"/>
          </p:cNvSpPr>
          <p:nvPr>
            <p:ph type="sldNum" sz="quarter" idx="12"/>
          </p:nvPr>
        </p:nvSpPr>
        <p:spPr/>
        <p:txBody>
          <a:bodyPr/>
          <a:lstStyle>
            <a:lvl1pPr>
              <a:defRPr>
                <a:latin typeface="Calibri" panose="020F0502020204030204" pitchFamily="34" charset="0"/>
              </a:defRPr>
            </a:lvl1pPr>
          </a:lstStyle>
          <a:p>
            <a:fld id="{7A6F64E4-CF39-E842-A871-400C57C21E39}" type="slidenum">
              <a:rPr lang="en-US" smtClean="0"/>
              <a:pPr/>
              <a:t>‹#›</a:t>
            </a:fld>
            <a:endParaRPr lang="en-US" dirty="0"/>
          </a:p>
        </p:txBody>
      </p:sp>
    </p:spTree>
    <p:extLst>
      <p:ext uri="{BB962C8B-B14F-4D97-AF65-F5344CB8AC3E}">
        <p14:creationId xmlns:p14="http://schemas.microsoft.com/office/powerpoint/2010/main" val="18354070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Calibri" panose="020F0502020204030204" pitchFamily="34" charset="0"/>
                <a:cs typeface="Calibri" panose="020F0502020204030204" pitchFamily="34" charset="0"/>
              </a:defRPr>
            </a:lvl1pPr>
          </a:lstStyle>
          <a:p>
            <a:r>
              <a:rPr lang="en-US" dirty="0"/>
              <a:t>Click to edit Master title style</a:t>
            </a:r>
          </a:p>
        </p:txBody>
      </p:sp>
      <p:sp>
        <p:nvSpPr>
          <p:cNvPr id="3" name="Date Placeholder 2"/>
          <p:cNvSpPr>
            <a:spLocks noGrp="1"/>
          </p:cNvSpPr>
          <p:nvPr>
            <p:ph type="dt" sz="half" idx="10"/>
          </p:nvPr>
        </p:nvSpPr>
        <p:spPr/>
        <p:txBody>
          <a:bodyPr/>
          <a:lstStyle>
            <a:lvl1pPr>
              <a:defRPr>
                <a:latin typeface="Calibri" panose="020F0502020204030204" pitchFamily="34" charset="0"/>
              </a:defRPr>
            </a:lvl1pPr>
          </a:lstStyle>
          <a:p>
            <a:fld id="{44F6AEF2-20D4-7547-BF78-1F3F36FB60DC}" type="datetimeFigureOut">
              <a:rPr lang="en-US" smtClean="0"/>
              <a:pPr/>
              <a:t>20/02/2024</a:t>
            </a:fld>
            <a:endParaRPr lang="en-US" dirty="0"/>
          </a:p>
        </p:txBody>
      </p:sp>
      <p:sp>
        <p:nvSpPr>
          <p:cNvPr id="4" name="Footer Placeholder 3"/>
          <p:cNvSpPr>
            <a:spLocks noGrp="1"/>
          </p:cNvSpPr>
          <p:nvPr>
            <p:ph type="ftr" sz="quarter" idx="11"/>
          </p:nvPr>
        </p:nvSpPr>
        <p:spPr/>
        <p:txBody>
          <a:bodyPr/>
          <a:lstStyle>
            <a:lvl1pPr>
              <a:defRPr>
                <a:latin typeface="Calibri" panose="020F0502020204030204" pitchFamily="34" charset="0"/>
              </a:defRPr>
            </a:lvl1pPr>
          </a:lstStyle>
          <a:p>
            <a:endParaRPr lang="en-US" dirty="0"/>
          </a:p>
        </p:txBody>
      </p:sp>
      <p:sp>
        <p:nvSpPr>
          <p:cNvPr id="5" name="Slide Number Placeholder 4"/>
          <p:cNvSpPr>
            <a:spLocks noGrp="1"/>
          </p:cNvSpPr>
          <p:nvPr>
            <p:ph type="sldNum" sz="quarter" idx="12"/>
          </p:nvPr>
        </p:nvSpPr>
        <p:spPr/>
        <p:txBody>
          <a:bodyPr/>
          <a:lstStyle>
            <a:lvl1pPr>
              <a:defRPr>
                <a:latin typeface="Calibri" panose="020F0502020204030204" pitchFamily="34" charset="0"/>
              </a:defRPr>
            </a:lvl1pPr>
          </a:lstStyle>
          <a:p>
            <a:fld id="{7A6F64E4-CF39-E842-A871-400C57C21E39}" type="slidenum">
              <a:rPr lang="en-US" smtClean="0"/>
              <a:pPr/>
              <a:t>‹#›</a:t>
            </a:fld>
            <a:endParaRPr lang="en-US" dirty="0"/>
          </a:p>
        </p:txBody>
      </p:sp>
    </p:spTree>
    <p:extLst>
      <p:ext uri="{BB962C8B-B14F-4D97-AF65-F5344CB8AC3E}">
        <p14:creationId xmlns:p14="http://schemas.microsoft.com/office/powerpoint/2010/main" val="123178889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atin typeface="Calibri" panose="020F0502020204030204" pitchFamily="34" charset="0"/>
              </a:defRPr>
            </a:lvl1pPr>
          </a:lstStyle>
          <a:p>
            <a:fld id="{44F6AEF2-20D4-7547-BF78-1F3F36FB60DC}" type="datetimeFigureOut">
              <a:rPr lang="en-US" smtClean="0"/>
              <a:pPr/>
              <a:t>20/02/2024</a:t>
            </a:fld>
            <a:endParaRPr lang="en-US" dirty="0"/>
          </a:p>
        </p:txBody>
      </p:sp>
      <p:sp>
        <p:nvSpPr>
          <p:cNvPr id="3" name="Footer Placeholder 2"/>
          <p:cNvSpPr>
            <a:spLocks noGrp="1"/>
          </p:cNvSpPr>
          <p:nvPr>
            <p:ph type="ftr" sz="quarter" idx="11"/>
          </p:nvPr>
        </p:nvSpPr>
        <p:spPr/>
        <p:txBody>
          <a:bodyPr/>
          <a:lstStyle>
            <a:lvl1pPr>
              <a:defRPr>
                <a:latin typeface="Calibri" panose="020F0502020204030204" pitchFamily="34" charset="0"/>
              </a:defRPr>
            </a:lvl1pPr>
          </a:lstStyle>
          <a:p>
            <a:endParaRPr lang="en-US" dirty="0"/>
          </a:p>
        </p:txBody>
      </p:sp>
      <p:sp>
        <p:nvSpPr>
          <p:cNvPr id="4" name="Slide Number Placeholder 3"/>
          <p:cNvSpPr>
            <a:spLocks noGrp="1"/>
          </p:cNvSpPr>
          <p:nvPr>
            <p:ph type="sldNum" sz="quarter" idx="12"/>
          </p:nvPr>
        </p:nvSpPr>
        <p:spPr/>
        <p:txBody>
          <a:bodyPr/>
          <a:lstStyle>
            <a:lvl1pPr>
              <a:defRPr>
                <a:latin typeface="Calibri" panose="020F0502020204030204" pitchFamily="34" charset="0"/>
              </a:defRPr>
            </a:lvl1pPr>
          </a:lstStyle>
          <a:p>
            <a:fld id="{7A6F64E4-CF39-E842-A871-400C57C21E39}" type="slidenum">
              <a:rPr lang="en-US" smtClean="0"/>
              <a:pPr/>
              <a:t>‹#›</a:t>
            </a:fld>
            <a:endParaRPr lang="en-US" dirty="0"/>
          </a:p>
        </p:txBody>
      </p:sp>
    </p:spTree>
    <p:extLst>
      <p:ext uri="{BB962C8B-B14F-4D97-AF65-F5344CB8AC3E}">
        <p14:creationId xmlns:p14="http://schemas.microsoft.com/office/powerpoint/2010/main" val="93358437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atin typeface="Calibri" panose="020F0502020204030204" pitchFamily="34" charset="0"/>
                <a:cs typeface="Calibri" panose="020F0502020204030204" pitchFamily="34" charset="0"/>
              </a:defRPr>
            </a:lvl1pPr>
          </a:lstStyle>
          <a:p>
            <a:r>
              <a:rPr lang="en-US" dirty="0"/>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atin typeface="Calibri" panose="020F0502020204030204" pitchFamily="34" charset="0"/>
                <a:cs typeface="Calibri" panose="020F0502020204030204" pitchFamily="34" charset="0"/>
              </a:defRPr>
            </a:lvl1pPr>
            <a:lvl2pPr>
              <a:defRPr sz="2800">
                <a:latin typeface="Calibri" panose="020F0502020204030204" pitchFamily="34" charset="0"/>
                <a:cs typeface="Calibri" panose="020F0502020204030204" pitchFamily="34" charset="0"/>
              </a:defRPr>
            </a:lvl2pPr>
            <a:lvl3pPr>
              <a:defRPr sz="2400">
                <a:latin typeface="Calibri" panose="020F0502020204030204" pitchFamily="34" charset="0"/>
                <a:cs typeface="Calibri" panose="020F0502020204030204" pitchFamily="34" charset="0"/>
              </a:defRPr>
            </a:lvl3pPr>
            <a:lvl4pPr>
              <a:defRPr sz="2000">
                <a:latin typeface="Calibri" panose="020F0502020204030204" pitchFamily="34" charset="0"/>
                <a:cs typeface="Calibri" panose="020F0502020204030204" pitchFamily="34" charset="0"/>
              </a:defRPr>
            </a:lvl4pPr>
            <a:lvl5pPr>
              <a:defRPr sz="2000">
                <a:latin typeface="Calibri" panose="020F0502020204030204" pitchFamily="34" charset="0"/>
                <a:cs typeface="Calibri" panose="020F0502020204030204" pitchFamily="34" charset="0"/>
              </a:defRPr>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atin typeface="Calibri" panose="020F0502020204030204" pitchFamily="34" charset="0"/>
                <a:cs typeface="Calibri" panose="020F0502020204030204" pitchFamily="34"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5" name="Date Placeholder 4"/>
          <p:cNvSpPr>
            <a:spLocks noGrp="1"/>
          </p:cNvSpPr>
          <p:nvPr>
            <p:ph type="dt" sz="half" idx="10"/>
          </p:nvPr>
        </p:nvSpPr>
        <p:spPr/>
        <p:txBody>
          <a:bodyPr/>
          <a:lstStyle>
            <a:lvl1pPr>
              <a:defRPr>
                <a:latin typeface="Calibri" panose="020F0502020204030204" pitchFamily="34" charset="0"/>
              </a:defRPr>
            </a:lvl1pPr>
          </a:lstStyle>
          <a:p>
            <a:fld id="{44F6AEF2-20D4-7547-BF78-1F3F36FB60DC}" type="datetimeFigureOut">
              <a:rPr lang="en-US" smtClean="0"/>
              <a:pPr/>
              <a:t>20/02/2024</a:t>
            </a:fld>
            <a:endParaRPr lang="en-US" dirty="0"/>
          </a:p>
        </p:txBody>
      </p:sp>
      <p:sp>
        <p:nvSpPr>
          <p:cNvPr id="6" name="Footer Placeholder 5"/>
          <p:cNvSpPr>
            <a:spLocks noGrp="1"/>
          </p:cNvSpPr>
          <p:nvPr>
            <p:ph type="ftr" sz="quarter" idx="11"/>
          </p:nvPr>
        </p:nvSpPr>
        <p:spPr/>
        <p:txBody>
          <a:bodyPr/>
          <a:lstStyle>
            <a:lvl1pPr>
              <a:defRPr>
                <a:latin typeface="Calibri" panose="020F0502020204030204" pitchFamily="34" charset="0"/>
              </a:defRPr>
            </a:lvl1pPr>
          </a:lstStyle>
          <a:p>
            <a:endParaRPr lang="en-US" dirty="0"/>
          </a:p>
        </p:txBody>
      </p:sp>
      <p:sp>
        <p:nvSpPr>
          <p:cNvPr id="7" name="Slide Number Placeholder 6"/>
          <p:cNvSpPr>
            <a:spLocks noGrp="1"/>
          </p:cNvSpPr>
          <p:nvPr>
            <p:ph type="sldNum" sz="quarter" idx="12"/>
          </p:nvPr>
        </p:nvSpPr>
        <p:spPr/>
        <p:txBody>
          <a:bodyPr/>
          <a:lstStyle>
            <a:lvl1pPr>
              <a:defRPr>
                <a:latin typeface="Calibri" panose="020F0502020204030204" pitchFamily="34" charset="0"/>
              </a:defRPr>
            </a:lvl1pPr>
          </a:lstStyle>
          <a:p>
            <a:fld id="{7A6F64E4-CF39-E842-A871-400C57C21E39}" type="slidenum">
              <a:rPr lang="en-US" smtClean="0"/>
              <a:pPr/>
              <a:t>‹#›</a:t>
            </a:fld>
            <a:endParaRPr lang="en-US" dirty="0"/>
          </a:p>
        </p:txBody>
      </p:sp>
    </p:spTree>
    <p:extLst>
      <p:ext uri="{BB962C8B-B14F-4D97-AF65-F5344CB8AC3E}">
        <p14:creationId xmlns:p14="http://schemas.microsoft.com/office/powerpoint/2010/main" val="123711606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atin typeface="Calibri" panose="020F0502020204030204" pitchFamily="34" charset="0"/>
                <a:cs typeface="Calibri" panose="020F0502020204030204" pitchFamily="34" charset="0"/>
              </a:defRPr>
            </a:lvl1pPr>
          </a:lstStyle>
          <a:p>
            <a:r>
              <a:rPr lang="en-US" dirty="0"/>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atin typeface="Calibri" panose="020F0502020204030204" pitchFamily="34" charset="0"/>
                <a:cs typeface="Calibri" panose="020F0502020204030204"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atin typeface="Calibri" panose="020F0502020204030204" pitchFamily="34" charset="0"/>
                <a:cs typeface="Calibri" panose="020F0502020204030204" pitchFamily="34"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5" name="Date Placeholder 4"/>
          <p:cNvSpPr>
            <a:spLocks noGrp="1"/>
          </p:cNvSpPr>
          <p:nvPr>
            <p:ph type="dt" sz="half" idx="10"/>
          </p:nvPr>
        </p:nvSpPr>
        <p:spPr/>
        <p:txBody>
          <a:bodyPr/>
          <a:lstStyle>
            <a:lvl1pPr>
              <a:defRPr>
                <a:latin typeface="Calibri" panose="020F0502020204030204" pitchFamily="34" charset="0"/>
              </a:defRPr>
            </a:lvl1pPr>
          </a:lstStyle>
          <a:p>
            <a:fld id="{44F6AEF2-20D4-7547-BF78-1F3F36FB60DC}" type="datetimeFigureOut">
              <a:rPr lang="en-US" smtClean="0"/>
              <a:pPr/>
              <a:t>20/02/2024</a:t>
            </a:fld>
            <a:endParaRPr lang="en-US" dirty="0"/>
          </a:p>
        </p:txBody>
      </p:sp>
      <p:sp>
        <p:nvSpPr>
          <p:cNvPr id="6" name="Footer Placeholder 5"/>
          <p:cNvSpPr>
            <a:spLocks noGrp="1"/>
          </p:cNvSpPr>
          <p:nvPr>
            <p:ph type="ftr" sz="quarter" idx="11"/>
          </p:nvPr>
        </p:nvSpPr>
        <p:spPr/>
        <p:txBody>
          <a:bodyPr/>
          <a:lstStyle>
            <a:lvl1pPr>
              <a:defRPr>
                <a:latin typeface="Calibri" panose="020F0502020204030204" pitchFamily="34" charset="0"/>
              </a:defRPr>
            </a:lvl1pPr>
          </a:lstStyle>
          <a:p>
            <a:endParaRPr lang="en-US" dirty="0"/>
          </a:p>
        </p:txBody>
      </p:sp>
      <p:sp>
        <p:nvSpPr>
          <p:cNvPr id="7" name="Slide Number Placeholder 6"/>
          <p:cNvSpPr>
            <a:spLocks noGrp="1"/>
          </p:cNvSpPr>
          <p:nvPr>
            <p:ph type="sldNum" sz="quarter" idx="12"/>
          </p:nvPr>
        </p:nvSpPr>
        <p:spPr/>
        <p:txBody>
          <a:bodyPr/>
          <a:lstStyle>
            <a:lvl1pPr>
              <a:defRPr>
                <a:latin typeface="Calibri" panose="020F0502020204030204" pitchFamily="34" charset="0"/>
              </a:defRPr>
            </a:lvl1pPr>
          </a:lstStyle>
          <a:p>
            <a:fld id="{7A6F64E4-CF39-E842-A871-400C57C21E39}" type="slidenum">
              <a:rPr lang="en-US" smtClean="0"/>
              <a:pPr/>
              <a:t>‹#›</a:t>
            </a:fld>
            <a:endParaRPr lang="en-US" dirty="0"/>
          </a:p>
        </p:txBody>
      </p:sp>
    </p:spTree>
    <p:extLst>
      <p:ext uri="{BB962C8B-B14F-4D97-AF65-F5344CB8AC3E}">
        <p14:creationId xmlns:p14="http://schemas.microsoft.com/office/powerpoint/2010/main" val="27301739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emf"/><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3.emf"/><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latin typeface="Calibri" panose="020F0502020204030204" pitchFamily="34" charset="0"/>
              </a:defRPr>
            </a:lvl1pPr>
          </a:lstStyle>
          <a:p>
            <a:fld id="{44F6AEF2-20D4-7547-BF78-1F3F36FB60DC}" type="datetimeFigureOut">
              <a:rPr lang="en-US" smtClean="0"/>
              <a:pPr/>
              <a:t>20/02/2024</a:t>
            </a:fld>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latin typeface="Calibri" panose="020F0502020204030204" pitchFamily="34" charset="0"/>
              </a:defRPr>
            </a:lvl1pPr>
          </a:lstStyle>
          <a:p>
            <a:r>
              <a:rPr lang="en-US" dirty="0"/>
              <a:t>Confidential - Not to be shared outside of PDO/PDO contractors </a:t>
            </a:r>
          </a:p>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latin typeface="Calibri" panose="020F0502020204030204" pitchFamily="34" charset="0"/>
              </a:defRPr>
            </a:lvl1pPr>
          </a:lstStyle>
          <a:p>
            <a:fld id="{7A6F64E4-CF39-E842-A871-400C57C21E39}" type="slidenum">
              <a:rPr lang="en-US" smtClean="0"/>
              <a:pPr/>
              <a:t>‹#›</a:t>
            </a:fld>
            <a:endParaRPr lang="en-US" dirty="0"/>
          </a:p>
        </p:txBody>
      </p:sp>
      <p:pic>
        <p:nvPicPr>
          <p:cNvPr id="7" name="Picture 6">
            <a:extLst>
              <a:ext uri="{FF2B5EF4-FFF2-40B4-BE49-F238E27FC236}">
                <a16:creationId xmlns:a16="http://schemas.microsoft.com/office/drawing/2014/main" id="{2F5837F4-0EF0-4EB8-A16D-265E78EE0C93}"/>
              </a:ext>
            </a:extLst>
          </p:cNvPr>
          <p:cNvPicPr>
            <a:picLocks noChangeAspect="1"/>
          </p:cNvPicPr>
          <p:nvPr userDrawn="1"/>
        </p:nvPicPr>
        <p:blipFill>
          <a:blip r:embed="rId13"/>
          <a:stretch>
            <a:fillRect/>
          </a:stretch>
        </p:blipFill>
        <p:spPr>
          <a:xfrm>
            <a:off x="0" y="0"/>
            <a:ext cx="386366" cy="6858000"/>
          </a:xfrm>
          <a:prstGeom prst="rect">
            <a:avLst/>
          </a:prstGeom>
        </p:spPr>
      </p:pic>
      <p:grpSp>
        <p:nvGrpSpPr>
          <p:cNvPr id="8" name="Group 7">
            <a:extLst>
              <a:ext uri="{FF2B5EF4-FFF2-40B4-BE49-F238E27FC236}">
                <a16:creationId xmlns:a16="http://schemas.microsoft.com/office/drawing/2014/main" id="{E9B523F6-A9A3-46FE-B2B7-E53C7D2853E4}"/>
              </a:ext>
            </a:extLst>
          </p:cNvPr>
          <p:cNvGrpSpPr/>
          <p:nvPr userDrawn="1"/>
        </p:nvGrpSpPr>
        <p:grpSpPr>
          <a:xfrm>
            <a:off x="9289915" y="6117536"/>
            <a:ext cx="2340722" cy="740868"/>
            <a:chOff x="9289915" y="6117536"/>
            <a:chExt cx="2340722" cy="740868"/>
          </a:xfrm>
        </p:grpSpPr>
        <p:pic>
          <p:nvPicPr>
            <p:cNvPr id="9" name="Picture 8">
              <a:extLst>
                <a:ext uri="{FF2B5EF4-FFF2-40B4-BE49-F238E27FC236}">
                  <a16:creationId xmlns:a16="http://schemas.microsoft.com/office/drawing/2014/main" id="{95D186BF-73E8-40E9-BF74-18F83D802152}"/>
                </a:ext>
              </a:extLst>
            </p:cNvPr>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9289915" y="6117536"/>
              <a:ext cx="2340722" cy="381553"/>
            </a:xfrm>
            <a:prstGeom prst="rect">
              <a:avLst/>
            </a:prstGeom>
          </p:spPr>
        </p:pic>
        <p:pic>
          <p:nvPicPr>
            <p:cNvPr id="10" name="Picture 9">
              <a:extLst>
                <a:ext uri="{FF2B5EF4-FFF2-40B4-BE49-F238E27FC236}">
                  <a16:creationId xmlns:a16="http://schemas.microsoft.com/office/drawing/2014/main" id="{A68DA85E-4B77-46C1-A974-11D1BE5A68EF}"/>
                </a:ext>
              </a:extLst>
            </p:cNvPr>
            <p:cNvPicPr>
              <a:picLocks noChangeAspect="1"/>
            </p:cNvPicPr>
            <p:nvPr/>
          </p:nvPicPr>
          <p:blipFill>
            <a:blip r:embed="rId15"/>
            <a:stretch>
              <a:fillRect/>
            </a:stretch>
          </p:blipFill>
          <p:spPr>
            <a:xfrm>
              <a:off x="9289915" y="6671146"/>
              <a:ext cx="2340722" cy="187258"/>
            </a:xfrm>
            <a:prstGeom prst="rect">
              <a:avLst/>
            </a:prstGeom>
          </p:spPr>
        </p:pic>
      </p:grpSp>
    </p:spTree>
    <p:extLst>
      <p:ext uri="{BB962C8B-B14F-4D97-AF65-F5344CB8AC3E}">
        <p14:creationId xmlns:p14="http://schemas.microsoft.com/office/powerpoint/2010/main" val="46751148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Calibri" panose="020F0502020204030204" pitchFamily="34" charset="0"/>
          <a:ea typeface="+mj-ea"/>
          <a:cs typeface="Calibri" panose="020F0502020204030204" pitchFamily="34" charset="0"/>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Calibri" panose="020F0502020204030204" pitchFamily="34" charset="0"/>
          <a:ea typeface="+mn-ea"/>
          <a:cs typeface="Calibri" panose="020F0502020204030204" pitchFamily="34" charset="0"/>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Calibri" panose="020F0502020204030204" pitchFamily="34" charset="0"/>
          <a:ea typeface="+mn-ea"/>
          <a:cs typeface="Calibri" panose="020F0502020204030204" pitchFamily="34" charset="0"/>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Calibri" panose="020F0502020204030204" pitchFamily="34" charset="0"/>
          <a:ea typeface="+mn-ea"/>
          <a:cs typeface="Calibri" panose="020F0502020204030204" pitchFamily="34" charset="0"/>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Calibri" panose="020F0502020204030204" pitchFamily="34" charset="0"/>
          <a:ea typeface="+mn-ea"/>
          <a:cs typeface="Calibri" panose="020F0502020204030204" pitchFamily="34" charset="0"/>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Calibri" panose="020F0502020204030204" pitchFamily="34" charset="0"/>
          <a:ea typeface="+mn-ea"/>
          <a:cs typeface="Calibri" panose="020F0502020204030204" pitchFamily="34" charset="0"/>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2">
            <a:extLst>
              <a:ext uri="{FF2B5EF4-FFF2-40B4-BE49-F238E27FC236}">
                <a16:creationId xmlns:a16="http://schemas.microsoft.com/office/drawing/2014/main" id="{B8F5D341-9478-460E-8ACF-8E2BF1B80AC6}"/>
              </a:ext>
            </a:extLst>
          </p:cNvPr>
          <p:cNvSpPr txBox="1">
            <a:spLocks noChangeArrowheads="1"/>
          </p:cNvSpPr>
          <p:nvPr/>
        </p:nvSpPr>
        <p:spPr bwMode="auto">
          <a:xfrm>
            <a:off x="433680" y="1330743"/>
            <a:ext cx="7975156" cy="5211683"/>
          </a:xfrm>
          <a:prstGeom prst="rect">
            <a:avLst/>
          </a:prstGeom>
          <a:noFill/>
          <a:ln w="19050">
            <a:noFill/>
            <a:miter lim="800000"/>
            <a:headEnd/>
            <a:tailEnd/>
          </a:ln>
        </p:spPr>
        <p:txBody>
          <a:bodyPr wrap="square">
            <a:spAutoFit/>
          </a:bodyPr>
          <a:lstStyle/>
          <a:p>
            <a:pPr marL="114300" marR="0" lvl="0" indent="-114300" algn="just"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srgbClr val="FF0000"/>
                </a:solidFill>
                <a:effectLst/>
                <a:uLnTx/>
                <a:uFillTx/>
                <a:latin typeface="Tahoma" pitchFamily="34" charset="0"/>
                <a:ea typeface="+mn-ea"/>
                <a:cs typeface="+mn-cs"/>
              </a:rPr>
              <a:t>What happened?</a:t>
            </a:r>
            <a:endParaRPr kumimoji="0" lang="en-US" sz="1600" b="0" i="0" u="none" strike="noStrike" kern="1200" cap="none" spc="0" normalizeH="0" baseline="0" noProof="0" dirty="0">
              <a:ln>
                <a:noFill/>
              </a:ln>
              <a:solidFill>
                <a:srgbClr val="FF0000"/>
              </a:solidFill>
              <a:effectLst/>
              <a:uLnTx/>
              <a:uFillTx/>
              <a:latin typeface="Tahoma" pitchFamily="34" charset="0"/>
              <a:ea typeface="+mn-ea"/>
              <a:cs typeface="+mn-cs"/>
            </a:endParaRPr>
          </a:p>
          <a:p>
            <a:pPr>
              <a:spcBef>
                <a:spcPts val="600"/>
              </a:spcBef>
            </a:pPr>
            <a:r>
              <a:rPr lang="en-GB" sz="1200" dirty="0"/>
              <a:t>On the 25</a:t>
            </a:r>
            <a:r>
              <a:rPr lang="en-GB" sz="1200" baseline="30000" dirty="0"/>
              <a:t>th</a:t>
            </a:r>
            <a:r>
              <a:rPr lang="en-GB" sz="1200" dirty="0"/>
              <a:t> of April @12:19 hrs., d</a:t>
            </a:r>
            <a:r>
              <a:rPr lang="en-GB" sz="1200" i="0" dirty="0"/>
              <a:t>uring slick line operation prior to well release, Rig Manager sent loads in advance from Barik to Saih Rawl (43 km).  Prime mover with pipes bin trailer commenced road transport in advance, and when the trailer crossed 28 km from the original location, the driver lost control of the vehicle resulting in a tip-over to the right side.  He was wearing a seatbelt and was secured in his seat.  The driver stepped out of the vehicle and</a:t>
            </a:r>
            <a:r>
              <a:rPr lang="en-US" sz="1200" i="0" dirty="0"/>
              <a:t> was transferred to Saih Rawl PAC clinic by a passerby’s car.  The driver had a minor frontal scalp injury and was sent for a CT scan</a:t>
            </a:r>
            <a:r>
              <a:rPr lang="en-US" sz="1200" dirty="0"/>
              <a:t> to rule out internal injuries.  </a:t>
            </a:r>
            <a:r>
              <a:rPr lang="en-US" sz="1200" i="0" dirty="0"/>
              <a:t>Results were normal and driver returned to work location after psychological safety was assured via provision of counselling.</a:t>
            </a:r>
          </a:p>
          <a:p>
            <a:pPr marL="0" marR="0" lvl="0" indent="0" algn="l" defTabSz="914400" rtl="0" eaLnBrk="1" fontAlgn="auto" latinLnBrk="0" hangingPunct="1">
              <a:lnSpc>
                <a:spcPct val="100000"/>
              </a:lnSpc>
              <a:spcBef>
                <a:spcPts val="600"/>
              </a:spcBef>
              <a:spcAft>
                <a:spcPts val="0"/>
              </a:spcAft>
              <a:buClrTx/>
              <a:buSzTx/>
              <a:buFontTx/>
              <a:buNone/>
              <a:tabLst/>
              <a:defRPr/>
            </a:pPr>
            <a:r>
              <a:rPr kumimoji="0" lang="en-GB" altLang="zh-CN" sz="1600" b="1" i="0" u="none" strike="noStrike" kern="1200" cap="none" spc="0" normalizeH="0" baseline="0" noProof="0" dirty="0">
                <a:ln>
                  <a:noFill/>
                </a:ln>
                <a:solidFill>
                  <a:srgbClr val="0070C0"/>
                </a:solidFill>
                <a:effectLst/>
                <a:uLnTx/>
                <a:uFillTx/>
                <a:latin typeface="Tahoma" pitchFamily="34" charset="0"/>
                <a:ea typeface="宋体" panose="02010600030101010101" pitchFamily="2" charset="-122"/>
                <a:cs typeface="+mn-cs"/>
              </a:rPr>
              <a:t>Why it happened/Finding :</a:t>
            </a:r>
          </a:p>
          <a:p>
            <a:pPr marL="228600" indent="-228600">
              <a:buFont typeface="Arial" panose="020B0604020202020204" pitchFamily="34" charset="0"/>
              <a:buChar char="•"/>
            </a:pPr>
            <a:r>
              <a:rPr lang="en-US" sz="1200" i="0" dirty="0"/>
              <a:t>The driver was wearing a seatbelt. He attended TBT prior to starting the job.  </a:t>
            </a:r>
            <a:r>
              <a:rPr lang="en-US" sz="1200" i="0" dirty="0" err="1"/>
              <a:t>Mustaed</a:t>
            </a:r>
            <a:r>
              <a:rPr lang="en-US" sz="1200" i="0" dirty="0"/>
              <a:t> was discussed.</a:t>
            </a:r>
          </a:p>
          <a:p>
            <a:pPr marL="228600" indent="-228600">
              <a:buFont typeface="Arial" panose="020B0604020202020204" pitchFamily="34" charset="0"/>
              <a:buChar char="•"/>
            </a:pPr>
            <a:r>
              <a:rPr lang="en-US" sz="1200" i="0" dirty="0"/>
              <a:t>The driver was hired via a subcontractor. He had valid defensive driving license and FTW. </a:t>
            </a:r>
          </a:p>
          <a:p>
            <a:pPr marL="228600" indent="-228600">
              <a:buFont typeface="Arial" panose="020B0604020202020204" pitchFamily="34" charset="0"/>
              <a:buChar char="•"/>
            </a:pPr>
            <a:r>
              <a:rPr lang="en-US" sz="1200" i="0" dirty="0"/>
              <a:t>The prime mover had valid ROP registration. The trailer had a standard width. </a:t>
            </a:r>
          </a:p>
          <a:p>
            <a:pPr marL="228600" indent="-228600">
              <a:buFont typeface="Arial" panose="020B0604020202020204" pitchFamily="34" charset="0"/>
              <a:buChar char="•"/>
            </a:pPr>
            <a:r>
              <a:rPr lang="en-US" sz="1200" i="0" dirty="0"/>
              <a:t>The vehicle is connected to IVMS.  Journey Plan was </a:t>
            </a:r>
            <a:r>
              <a:rPr lang="en-US" sz="1200" dirty="0"/>
              <a:t>issued.</a:t>
            </a:r>
            <a:endParaRPr lang="en-US" sz="1200" i="0" dirty="0"/>
          </a:p>
          <a:p>
            <a:pPr marL="228600" indent="-228600">
              <a:buFont typeface="Arial" panose="020B0604020202020204" pitchFamily="34" charset="0"/>
              <a:buChar char="•"/>
            </a:pPr>
            <a:r>
              <a:rPr lang="en-US" sz="1200" i="0" dirty="0"/>
              <a:t>The speed was within limit (</a:t>
            </a:r>
            <a:r>
              <a:rPr lang="en-US" sz="1200" dirty="0"/>
              <a:t>average 62 km/h)</a:t>
            </a:r>
            <a:r>
              <a:rPr lang="en-US" sz="1200" i="0" dirty="0"/>
              <a:t>.</a:t>
            </a:r>
          </a:p>
          <a:p>
            <a:pPr marL="228600" indent="-228600">
              <a:buFont typeface="Arial" panose="020B0604020202020204" pitchFamily="34" charset="0"/>
              <a:buChar char="•"/>
            </a:pPr>
            <a:r>
              <a:rPr lang="en-US" sz="1200" i="0" dirty="0"/>
              <a:t>The driver heard an abnormal sound moments before the vehicle diverged away from the main road.  The driver’s reaction was to bring the vehicle back, he may have over corrected, resulting in unbalance and a tip-over.</a:t>
            </a:r>
          </a:p>
          <a:p>
            <a:pPr marL="228600" indent="-228600">
              <a:buFont typeface="Arial" panose="020B0604020202020204" pitchFamily="34" charset="0"/>
              <a:buChar char="•"/>
            </a:pPr>
            <a:r>
              <a:rPr lang="en-US" sz="1200" i="0" dirty="0"/>
              <a:t>The trailer was designed for pipes in a secured bin, but it had other equipment loaded on it.</a:t>
            </a:r>
          </a:p>
          <a:p>
            <a:pPr marL="228600" indent="-228600">
              <a:buFont typeface="Arial" panose="020B0604020202020204" pitchFamily="34" charset="0"/>
              <a:buChar char="•"/>
            </a:pPr>
            <a:r>
              <a:rPr lang="en-US" sz="1200" i="0" dirty="0"/>
              <a:t>The loose loads were not inspected and properly secured before departure from original location. </a:t>
            </a:r>
            <a:endParaRPr lang="en-US" sz="1200" dirty="0">
              <a:solidFill>
                <a:prstClr val="black"/>
              </a:solidFill>
              <a:latin typeface="Calibri" panose="020F0502020204030204" pitchFamily="34" charset="0"/>
              <a:cs typeface="Tahoma" pitchFamily="34" charset="0"/>
            </a:endParaRPr>
          </a:p>
          <a:p>
            <a:pPr marL="114300" indent="-114300" algn="just">
              <a:spcBef>
                <a:spcPts val="600"/>
              </a:spcBef>
              <a:defRPr/>
            </a:pPr>
            <a:r>
              <a:rPr lang="en-US" sz="1600" b="1" dirty="0">
                <a:solidFill>
                  <a:srgbClr val="0070C0"/>
                </a:solidFill>
                <a:latin typeface="Tahoma" pitchFamily="34" charset="0"/>
                <a:ea typeface="宋体" panose="02010600030101010101" pitchFamily="2" charset="-122"/>
              </a:rPr>
              <a:t>Your learning from this incident..</a:t>
            </a:r>
          </a:p>
          <a:p>
            <a:pPr marL="114300" indent="-114300" algn="just">
              <a:defRPr/>
            </a:pPr>
            <a:endParaRPr lang="en-US" sz="300" dirty="0">
              <a:solidFill>
                <a:srgbClr val="000000"/>
              </a:solidFill>
              <a:latin typeface="Calibri" panose="020F0502020204030204" pitchFamily="34" charset="0"/>
            </a:endParaRPr>
          </a:p>
          <a:p>
            <a:pPr marL="171450" indent="-172800">
              <a:spcBef>
                <a:spcPts val="200"/>
              </a:spcBef>
              <a:spcAft>
                <a:spcPts val="200"/>
              </a:spcAft>
              <a:buFont typeface="Arial" panose="020B0604020202020204" pitchFamily="34" charset="0"/>
              <a:buChar char="•"/>
            </a:pPr>
            <a:r>
              <a:rPr lang="en-US" sz="1200" dirty="0"/>
              <a:t>Drivers to a</a:t>
            </a:r>
            <a:r>
              <a:rPr lang="en-US" sz="1200" i="0" dirty="0"/>
              <a:t>lways be vigilant </a:t>
            </a:r>
            <a:r>
              <a:rPr lang="en-US" sz="1200" dirty="0"/>
              <a:t>in</a:t>
            </a:r>
            <a:r>
              <a:rPr lang="en-US" sz="1200" i="0" dirty="0"/>
              <a:t> identifying all road hazards especially while driving loads on graded road</a:t>
            </a:r>
            <a:r>
              <a:rPr lang="en-US" sz="1200" dirty="0"/>
              <a:t> and practice defensive driving techniques.</a:t>
            </a:r>
            <a:endParaRPr lang="en-US" sz="1200" i="0" dirty="0"/>
          </a:p>
          <a:p>
            <a:pPr marL="171450" indent="-172800">
              <a:spcBef>
                <a:spcPts val="200"/>
              </a:spcBef>
              <a:spcAft>
                <a:spcPts val="200"/>
              </a:spcAft>
              <a:buFont typeface="Arial" panose="020B0604020202020204" pitchFamily="34" charset="0"/>
              <a:buChar char="•"/>
            </a:pPr>
            <a:r>
              <a:rPr lang="en-US" sz="1200" dirty="0"/>
              <a:t>Driver to always use the Load Securing checklist, and ensure loads are secured correctly and verified by a supervisor (Rig/Site Manager) prior to departure.</a:t>
            </a:r>
          </a:p>
          <a:p>
            <a:pPr marL="171450" indent="-172800">
              <a:spcBef>
                <a:spcPts val="200"/>
              </a:spcBef>
              <a:spcAft>
                <a:spcPts val="200"/>
              </a:spcAft>
              <a:buFont typeface="Arial" panose="020B0604020202020204" pitchFamily="34" charset="0"/>
              <a:buChar char="•"/>
            </a:pPr>
            <a:r>
              <a:rPr lang="en-US" sz="1200" dirty="0"/>
              <a:t>Rig Manager to a</a:t>
            </a:r>
            <a:r>
              <a:rPr lang="en-US" sz="1200" i="0" dirty="0"/>
              <a:t>lways ensure to send advanced loads in a convoy with escort, whenever </a:t>
            </a:r>
            <a:r>
              <a:rPr lang="en-US" sz="1200" dirty="0"/>
              <a:t>possible</a:t>
            </a:r>
            <a:r>
              <a:rPr lang="en-US" sz="1200" i="0" dirty="0"/>
              <a:t>.</a:t>
            </a:r>
          </a:p>
          <a:p>
            <a:pPr marL="171450" indent="-172800">
              <a:spcBef>
                <a:spcPts val="200"/>
              </a:spcBef>
              <a:spcAft>
                <a:spcPts val="200"/>
              </a:spcAft>
              <a:buFont typeface="Arial" panose="020B0604020202020204" pitchFamily="34" charset="0"/>
              <a:buChar char="•"/>
            </a:pPr>
            <a:r>
              <a:rPr lang="en-US" sz="1200" dirty="0"/>
              <a:t>Drivers and Journey Managers to always ensure to follow Road Safety Standards prior to starting any journey.</a:t>
            </a:r>
          </a:p>
        </p:txBody>
      </p:sp>
      <p:sp>
        <p:nvSpPr>
          <p:cNvPr id="13" name="Rectangle 8">
            <a:extLst>
              <a:ext uri="{FF2B5EF4-FFF2-40B4-BE49-F238E27FC236}">
                <a16:creationId xmlns:a16="http://schemas.microsoft.com/office/drawing/2014/main" id="{59D43B35-686F-4F9F-AEB7-36497BC783E8}"/>
              </a:ext>
            </a:extLst>
          </p:cNvPr>
          <p:cNvSpPr>
            <a:spLocks noChangeArrowheads="1"/>
          </p:cNvSpPr>
          <p:nvPr/>
        </p:nvSpPr>
        <p:spPr bwMode="auto">
          <a:xfrm>
            <a:off x="416361" y="544491"/>
            <a:ext cx="11626955" cy="338554"/>
          </a:xfrm>
          <a:prstGeom prst="rect">
            <a:avLst/>
          </a:prstGeom>
          <a:noFill/>
          <a:ln w="9525">
            <a:noFill/>
            <a:miter lim="800000"/>
            <a:headEnd/>
            <a:tailEnd/>
          </a:ln>
        </p:spPr>
        <p:txBody>
          <a:bodyPr wrap="square">
            <a:spAutoFit/>
          </a:bodyPr>
          <a:lstStyle/>
          <a:p>
            <a:pPr marL="114300" marR="0" lvl="0" indent="-114300" algn="just"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dirty="0">
                <a:ln>
                  <a:noFill/>
                </a:ln>
                <a:solidFill>
                  <a:prstClr val="black"/>
                </a:solidFill>
                <a:effectLst/>
                <a:uLnTx/>
                <a:uFillTx/>
                <a:latin typeface="Tahoma" pitchFamily="34" charset="0"/>
                <a:ea typeface="+mn-ea"/>
                <a:cs typeface="+mn-cs"/>
              </a:rPr>
              <a:t>Date:</a:t>
            </a:r>
            <a:r>
              <a:rPr kumimoji="0" lang="en-GB" sz="1200" b="1" i="0" u="none" strike="noStrike" kern="1200" cap="none" spc="0" normalizeH="0" baseline="0" noProof="0" dirty="0">
                <a:ln>
                  <a:noFill/>
                </a:ln>
                <a:solidFill>
                  <a:srgbClr val="4472C4"/>
                </a:solidFill>
                <a:effectLst/>
                <a:uLnTx/>
                <a:uFillTx/>
                <a:latin typeface="Tahoma" pitchFamily="34" charset="0"/>
                <a:ea typeface="+mn-ea"/>
                <a:cs typeface="+mn-cs"/>
              </a:rPr>
              <a:t>25/04/2023</a:t>
            </a:r>
            <a:r>
              <a:rPr kumimoji="0" lang="en-US" sz="1200" b="1" i="0" u="none" strike="noStrike" kern="1200" cap="none" spc="0" normalizeH="0" baseline="0" noProof="0" dirty="0">
                <a:ln>
                  <a:noFill/>
                </a:ln>
                <a:solidFill>
                  <a:srgbClr val="4472C4"/>
                </a:solidFill>
                <a:effectLst/>
                <a:uLnTx/>
                <a:uFillTx/>
                <a:latin typeface="Tahoma" pitchFamily="34" charset="0"/>
                <a:ea typeface="+mn-ea"/>
                <a:cs typeface="+mn-cs"/>
              </a:rPr>
              <a:t>    </a:t>
            </a:r>
            <a:r>
              <a:rPr kumimoji="0" lang="en-US" sz="1400" b="1" i="0" u="none" strike="noStrike" kern="1200" cap="none" spc="0" normalizeH="0" baseline="0" noProof="0" dirty="0">
                <a:ln>
                  <a:noFill/>
                </a:ln>
                <a:solidFill>
                  <a:prstClr val="black"/>
                </a:solidFill>
                <a:effectLst/>
                <a:uLnTx/>
                <a:uFillTx/>
                <a:latin typeface="Tahoma" pitchFamily="34" charset="0"/>
                <a:ea typeface="+mn-ea"/>
                <a:cs typeface="+mn-cs"/>
              </a:rPr>
              <a:t>Incident title: </a:t>
            </a:r>
            <a:r>
              <a:rPr kumimoji="0" lang="en-US" sz="1200" b="1" i="0" u="none" strike="noStrike" kern="1200" cap="none" spc="0" normalizeH="0" baseline="0" noProof="0" dirty="0">
                <a:ln>
                  <a:noFill/>
                </a:ln>
                <a:solidFill>
                  <a:srgbClr val="4472C4"/>
                </a:solidFill>
                <a:effectLst/>
                <a:uLnTx/>
                <a:uFillTx/>
                <a:latin typeface="Tahoma" pitchFamily="34" charset="0"/>
                <a:ea typeface="+mn-ea"/>
                <a:cs typeface="+mn-cs"/>
              </a:rPr>
              <a:t>HiPo#20   </a:t>
            </a:r>
            <a:r>
              <a:rPr kumimoji="0" lang="en-US" sz="1400" b="1" i="0" u="none" strike="noStrike" kern="1200" cap="none" spc="0" normalizeH="0" baseline="0" noProof="0" dirty="0">
                <a:ln>
                  <a:noFill/>
                </a:ln>
                <a:solidFill>
                  <a:prstClr val="black"/>
                </a:solidFill>
                <a:effectLst/>
                <a:uLnTx/>
                <a:uFillTx/>
                <a:latin typeface="Tahoma" pitchFamily="34" charset="0"/>
                <a:ea typeface="+mn-ea"/>
                <a:cs typeface="+mn-cs"/>
              </a:rPr>
              <a:t>Pattern:</a:t>
            </a:r>
            <a:r>
              <a:rPr kumimoji="0" lang="en-US" sz="1200" b="1" i="0" u="none" strike="noStrike" kern="1200" cap="none" spc="0" normalizeH="0" baseline="0" noProof="0" dirty="0">
                <a:ln>
                  <a:noFill/>
                </a:ln>
                <a:solidFill>
                  <a:prstClr val="black"/>
                </a:solidFill>
                <a:effectLst/>
                <a:uLnTx/>
                <a:uFillTx/>
                <a:latin typeface="Tahoma" pitchFamily="34" charset="0"/>
                <a:ea typeface="+mn-ea"/>
                <a:cs typeface="+mn-cs"/>
              </a:rPr>
              <a:t> </a:t>
            </a:r>
            <a:r>
              <a:rPr kumimoji="0" lang="en-US" sz="1200" b="1" i="0" u="none" strike="noStrike" kern="1200" cap="none" spc="0" normalizeH="0" baseline="0" noProof="0" dirty="0">
                <a:ln>
                  <a:noFill/>
                </a:ln>
                <a:solidFill>
                  <a:srgbClr val="4472C4"/>
                </a:solidFill>
                <a:effectLst/>
                <a:uLnTx/>
                <a:uFillTx/>
                <a:latin typeface="Tahoma" pitchFamily="34" charset="0"/>
                <a:ea typeface="+mn-ea"/>
                <a:cs typeface="+mn-cs"/>
              </a:rPr>
              <a:t>MVI</a:t>
            </a:r>
            <a:r>
              <a:rPr kumimoji="0" lang="en-US" sz="1600" b="1" i="0" u="none" strike="noStrike" kern="1200" cap="none" spc="0" normalizeH="0" baseline="0" noProof="0" dirty="0">
                <a:ln>
                  <a:noFill/>
                </a:ln>
                <a:solidFill>
                  <a:srgbClr val="4472C4"/>
                </a:solidFill>
                <a:effectLst/>
                <a:uLnTx/>
                <a:uFillTx/>
                <a:latin typeface="Tahoma" pitchFamily="34" charset="0"/>
                <a:ea typeface="+mn-ea"/>
                <a:cs typeface="+mn-cs"/>
              </a:rPr>
              <a:t>  </a:t>
            </a:r>
            <a:r>
              <a:rPr kumimoji="0" lang="en-US" sz="1400" b="1" i="0" u="none" strike="noStrike" kern="1200" cap="none" spc="0" normalizeH="0" baseline="0" noProof="0" dirty="0">
                <a:ln>
                  <a:noFill/>
                </a:ln>
                <a:solidFill>
                  <a:prstClr val="black"/>
                </a:solidFill>
                <a:effectLst/>
                <a:uLnTx/>
                <a:uFillTx/>
                <a:latin typeface="Tahoma" pitchFamily="34" charset="0"/>
                <a:ea typeface="+mn-ea"/>
                <a:cs typeface="+mn-cs"/>
              </a:rPr>
              <a:t>Potential severity: </a:t>
            </a:r>
            <a:r>
              <a:rPr lang="en-US" sz="1200" b="1" dirty="0">
                <a:solidFill>
                  <a:srgbClr val="4472C4"/>
                </a:solidFill>
                <a:latin typeface="Tahoma" pitchFamily="34" charset="0"/>
              </a:rPr>
              <a:t>C4P</a:t>
            </a:r>
            <a:r>
              <a:rPr lang="en-US" sz="1600" b="1" dirty="0">
                <a:solidFill>
                  <a:srgbClr val="4472C4"/>
                </a:solidFill>
                <a:latin typeface="Tahoma" pitchFamily="34" charset="0"/>
              </a:rPr>
              <a:t>  </a:t>
            </a:r>
            <a:r>
              <a:rPr lang="en-US" sz="1400" b="1" dirty="0">
                <a:solidFill>
                  <a:prstClr val="black"/>
                </a:solidFill>
                <a:latin typeface="Tahoma" pitchFamily="34" charset="0"/>
              </a:rPr>
              <a:t>Activity: </a:t>
            </a:r>
            <a:r>
              <a:rPr lang="en-US" sz="1200" b="1" dirty="0">
                <a:solidFill>
                  <a:schemeClr val="accent1"/>
                </a:solidFill>
                <a:latin typeface="Tahoma" pitchFamily="34" charset="0"/>
              </a:rPr>
              <a:t>Pre-move road transport</a:t>
            </a:r>
            <a:r>
              <a:rPr lang="en-US" sz="1200" b="1" dirty="0">
                <a:solidFill>
                  <a:prstClr val="black"/>
                </a:solidFill>
                <a:latin typeface="Tahoma" pitchFamily="34" charset="0"/>
              </a:rPr>
              <a:t> </a:t>
            </a:r>
            <a:r>
              <a:rPr lang="en-US" sz="1600" b="1" dirty="0">
                <a:solidFill>
                  <a:srgbClr val="4472C4"/>
                </a:solidFill>
                <a:latin typeface="Tahoma" pitchFamily="34" charset="0"/>
              </a:rPr>
              <a:t> </a:t>
            </a:r>
            <a:endParaRPr kumimoji="0" lang="en-US" sz="1600" b="1" i="0" u="none" strike="noStrike" kern="1200" cap="none" spc="0" normalizeH="0" baseline="0" noProof="0" dirty="0">
              <a:ln>
                <a:noFill/>
              </a:ln>
              <a:solidFill>
                <a:srgbClr val="4472C4"/>
              </a:solidFill>
              <a:effectLst/>
              <a:uLnTx/>
              <a:uFillTx/>
              <a:latin typeface="Tahoma" pitchFamily="34" charset="0"/>
              <a:ea typeface="+mn-ea"/>
              <a:cs typeface="+mn-cs"/>
            </a:endParaRPr>
          </a:p>
        </p:txBody>
      </p:sp>
      <p:sp>
        <p:nvSpPr>
          <p:cNvPr id="14" name="Rectangle 13">
            <a:extLst>
              <a:ext uri="{FF2B5EF4-FFF2-40B4-BE49-F238E27FC236}">
                <a16:creationId xmlns:a16="http://schemas.microsoft.com/office/drawing/2014/main" id="{27AC772E-6015-4076-A0DC-005445BF4556}"/>
              </a:ext>
            </a:extLst>
          </p:cNvPr>
          <p:cNvSpPr/>
          <p:nvPr/>
        </p:nvSpPr>
        <p:spPr>
          <a:xfrm>
            <a:off x="416361" y="906259"/>
            <a:ext cx="7529459" cy="400110"/>
          </a:xfrm>
          <a:prstGeom prst="rect">
            <a:avLst/>
          </a:prstGeom>
          <a:solidFill>
            <a:srgbClr val="FFC000"/>
          </a:solid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srgbClr val="0D38B3"/>
                </a:solidFill>
                <a:effectLst/>
                <a:uLnTx/>
                <a:uFillTx/>
                <a:latin typeface="Arial" panose="020B0604020202020204" pitchFamily="34" charset="0"/>
                <a:ea typeface="+mn-ea"/>
                <a:cs typeface="Arial" panose="020B0604020202020204" pitchFamily="34" charset="0"/>
              </a:rPr>
              <a:t>Target Audience: </a:t>
            </a:r>
            <a:r>
              <a:rPr kumimoji="0" lang="en-US" sz="1800" b="1" i="0" u="none" strike="noStrike" kern="1200" cap="none" spc="0" normalizeH="0" baseline="0" noProof="0" dirty="0">
                <a:ln>
                  <a:noFill/>
                </a:ln>
                <a:solidFill>
                  <a:srgbClr val="FF0000"/>
                </a:solidFill>
                <a:effectLst/>
                <a:uLnTx/>
                <a:uFillTx/>
                <a:latin typeface="Calibri" panose="020F0502020204030204"/>
                <a:ea typeface="+mn-ea"/>
              </a:rPr>
              <a:t>Drivers, Journey Managers, Supervisors (All Units) </a:t>
            </a:r>
            <a:endParaRPr kumimoji="0" lang="en-US" sz="1800" b="1" i="0" u="none" strike="noStrike" kern="1200" cap="none" spc="0" normalizeH="0" baseline="0" noProof="0" dirty="0">
              <a:ln>
                <a:noFill/>
              </a:ln>
              <a:solidFill>
                <a:srgbClr val="FF0000"/>
              </a:solidFill>
              <a:effectLst/>
              <a:uLnTx/>
              <a:uFillTx/>
              <a:latin typeface="Calibri Light" panose="020F0302020204030204"/>
              <a:ea typeface="+mn-ea"/>
              <a:cs typeface="Calibri" pitchFamily="34" charset="0"/>
            </a:endParaRPr>
          </a:p>
        </p:txBody>
      </p:sp>
      <p:sp>
        <p:nvSpPr>
          <p:cNvPr id="15" name="Title 1">
            <a:extLst>
              <a:ext uri="{FF2B5EF4-FFF2-40B4-BE49-F238E27FC236}">
                <a16:creationId xmlns:a16="http://schemas.microsoft.com/office/drawing/2014/main" id="{8C774F04-A5A4-4EBD-93B5-DF1F74CE87CA}"/>
              </a:ext>
            </a:extLst>
          </p:cNvPr>
          <p:cNvSpPr txBox="1">
            <a:spLocks/>
          </p:cNvSpPr>
          <p:nvPr/>
        </p:nvSpPr>
        <p:spPr>
          <a:xfrm>
            <a:off x="346509" y="0"/>
            <a:ext cx="11845491" cy="532596"/>
          </a:xfrm>
          <a:prstGeom prst="rect">
            <a:avLst/>
          </a:prstGeom>
          <a:solidFill>
            <a:srgbClr val="FFC91D"/>
          </a:solidFill>
        </p:spPr>
        <p:txBody>
          <a:bodyPr/>
          <a:lstStyle>
            <a:lvl1pPr algn="l" defTabSz="914400" rtl="0" eaLnBrk="1" latinLnBrk="0" hangingPunct="1">
              <a:lnSpc>
                <a:spcPct val="90000"/>
              </a:lnSpc>
              <a:spcBef>
                <a:spcPct val="0"/>
              </a:spcBef>
              <a:buNone/>
              <a:defRPr sz="4400" kern="1200">
                <a:solidFill>
                  <a:schemeClr val="tx1"/>
                </a:solidFill>
                <a:latin typeface="Gill Sans"/>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GB" sz="3600" b="1" i="0" u="none" strike="noStrike" kern="1200" cap="none" spc="0" normalizeH="0" baseline="0" noProof="0" dirty="0">
                <a:ln>
                  <a:noFill/>
                </a:ln>
                <a:solidFill>
                  <a:srgbClr val="00B050"/>
                </a:solidFill>
                <a:effectLst/>
                <a:uLnTx/>
                <a:uFillTx/>
                <a:latin typeface="Tahoma" panose="020B0604030504040204" pitchFamily="34" charset="0"/>
                <a:ea typeface="Tahoma" panose="020B0604030504040204" pitchFamily="34" charset="0"/>
                <a:cs typeface="Tahoma" panose="020B0604030504040204" pitchFamily="34" charset="0"/>
              </a:rPr>
              <a:t>PDO Second Alert</a:t>
            </a:r>
            <a:r>
              <a:rPr kumimoji="0" lang="en-US" sz="3200" b="1" i="0" u="none" strike="noStrike" kern="1200" cap="none" spc="0" normalizeH="0" baseline="0" noProof="0" dirty="0">
                <a:ln>
                  <a:noFill/>
                </a:ln>
                <a:solidFill>
                  <a:srgbClr val="FF0000"/>
                </a:solidFill>
                <a:effectLst>
                  <a:outerShdw blurRad="38100" dist="38100" dir="2700000" algn="tl">
                    <a:srgbClr val="000000">
                      <a:alpha val="43137"/>
                    </a:srgbClr>
                  </a:outerShdw>
                </a:effectLst>
                <a:uLnTx/>
                <a:uFillTx/>
                <a:latin typeface="Tahoma" panose="020B0604030504040204" pitchFamily="34" charset="0"/>
                <a:ea typeface="Tahoma" panose="020B0604030504040204" pitchFamily="34" charset="0"/>
                <a:cs typeface="Tahoma" panose="020B0604030504040204" pitchFamily="34" charset="0"/>
              </a:rPr>
              <a:t>     </a:t>
            </a:r>
          </a:p>
        </p:txBody>
      </p:sp>
      <p:sp>
        <p:nvSpPr>
          <p:cNvPr id="2" name="TextBox 1">
            <a:extLst>
              <a:ext uri="{FF2B5EF4-FFF2-40B4-BE49-F238E27FC236}">
                <a16:creationId xmlns:a16="http://schemas.microsoft.com/office/drawing/2014/main" id="{79534F91-FFF5-4BE2-969F-08BDA81C29D8}"/>
              </a:ext>
            </a:extLst>
          </p:cNvPr>
          <p:cNvSpPr txBox="1"/>
          <p:nvPr/>
        </p:nvSpPr>
        <p:spPr>
          <a:xfrm>
            <a:off x="416361" y="6411791"/>
            <a:ext cx="8337895" cy="338554"/>
          </a:xfrm>
          <a:prstGeom prst="rect">
            <a:avLst/>
          </a:prstGeom>
          <a:solidFill>
            <a:schemeClr val="accent1"/>
          </a:solidFill>
        </p:spPr>
        <p:txBody>
          <a:bodyPr wrap="square" rtlCol="0">
            <a:spAutoFit/>
          </a:bodyPr>
          <a:lstStyle/>
          <a:p>
            <a:pPr lvl="0" algn="ctr" fontAlgn="base">
              <a:spcBef>
                <a:spcPct val="0"/>
              </a:spcBef>
              <a:spcAft>
                <a:spcPct val="0"/>
              </a:spcAft>
            </a:pPr>
            <a:r>
              <a:rPr lang="en-US" sz="1600" b="1" dirty="0">
                <a:solidFill>
                  <a:srgbClr val="FFFF00"/>
                </a:solidFill>
                <a:latin typeface="Tahoma" pitchFamily="34" charset="0"/>
                <a:ea typeface="MS PGothic" pitchFamily="34" charset="-128"/>
              </a:rPr>
              <a:t>Always Comply with Road Safety Standards &amp; Proper Load Securing</a:t>
            </a:r>
          </a:p>
        </p:txBody>
      </p:sp>
      <p:pic>
        <p:nvPicPr>
          <p:cNvPr id="3" name="Picture 2">
            <a:extLst>
              <a:ext uri="{FF2B5EF4-FFF2-40B4-BE49-F238E27FC236}">
                <a16:creationId xmlns:a16="http://schemas.microsoft.com/office/drawing/2014/main" id="{5F429E9C-871F-E811-5ED0-ECDEBBB0450D}"/>
              </a:ext>
            </a:extLst>
          </p:cNvPr>
          <p:cNvPicPr>
            <a:picLocks noChangeAspect="1"/>
          </p:cNvPicPr>
          <p:nvPr/>
        </p:nvPicPr>
        <p:blipFill rotWithShape="1">
          <a:blip r:embed="rId3"/>
          <a:srcRect l="41153" t="33055" r="18358" b="39761"/>
          <a:stretch/>
        </p:blipFill>
        <p:spPr>
          <a:xfrm>
            <a:off x="8696217" y="1131119"/>
            <a:ext cx="3090122" cy="2766127"/>
          </a:xfrm>
          <a:prstGeom prst="rect">
            <a:avLst/>
          </a:prstGeom>
        </p:spPr>
      </p:pic>
      <p:grpSp>
        <p:nvGrpSpPr>
          <p:cNvPr id="10" name="Group 131">
            <a:extLst>
              <a:ext uri="{FF2B5EF4-FFF2-40B4-BE49-F238E27FC236}">
                <a16:creationId xmlns:a16="http://schemas.microsoft.com/office/drawing/2014/main" id="{AB7F76C3-B921-4139-99D6-E25E2E64024C}"/>
              </a:ext>
            </a:extLst>
          </p:cNvPr>
          <p:cNvGrpSpPr>
            <a:grpSpLocks/>
          </p:cNvGrpSpPr>
          <p:nvPr/>
        </p:nvGrpSpPr>
        <p:grpSpPr bwMode="auto">
          <a:xfrm>
            <a:off x="11187878" y="3210089"/>
            <a:ext cx="336550" cy="544513"/>
            <a:chOff x="3504" y="544"/>
            <a:chExt cx="2287" cy="1855"/>
          </a:xfrm>
        </p:grpSpPr>
        <p:sp>
          <p:nvSpPr>
            <p:cNvPr id="11" name="Line 129">
              <a:extLst>
                <a:ext uri="{FF2B5EF4-FFF2-40B4-BE49-F238E27FC236}">
                  <a16:creationId xmlns:a16="http://schemas.microsoft.com/office/drawing/2014/main" id="{7C9DB3BB-4C45-4E1C-8153-70932167E504}"/>
                </a:ext>
              </a:extLst>
            </p:cNvPr>
            <p:cNvSpPr>
              <a:spLocks noChangeShapeType="1"/>
            </p:cNvSpPr>
            <p:nvPr/>
          </p:nvSpPr>
          <p:spPr bwMode="auto">
            <a:xfrm>
              <a:off x="3504" y="568"/>
              <a:ext cx="2287" cy="1831"/>
            </a:xfrm>
            <a:prstGeom prst="line">
              <a:avLst/>
            </a:prstGeom>
            <a:noFill/>
            <a:ln w="133350">
              <a:solidFill>
                <a:srgbClr val="FF0000"/>
              </a:solidFill>
              <a:round/>
              <a:headEnd/>
              <a:tailEnd/>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mn-cs"/>
              </a:endParaRPr>
            </a:p>
          </p:txBody>
        </p:sp>
        <p:sp>
          <p:nvSpPr>
            <p:cNvPr id="12" name="Line 130">
              <a:extLst>
                <a:ext uri="{FF2B5EF4-FFF2-40B4-BE49-F238E27FC236}">
                  <a16:creationId xmlns:a16="http://schemas.microsoft.com/office/drawing/2014/main" id="{7E9AC540-A978-46C0-A6CF-A0428D4BD327}"/>
                </a:ext>
              </a:extLst>
            </p:cNvPr>
            <p:cNvSpPr>
              <a:spLocks noChangeShapeType="1"/>
            </p:cNvSpPr>
            <p:nvPr/>
          </p:nvSpPr>
          <p:spPr bwMode="auto">
            <a:xfrm flipV="1">
              <a:off x="3528" y="544"/>
              <a:ext cx="2144" cy="1807"/>
            </a:xfrm>
            <a:prstGeom prst="line">
              <a:avLst/>
            </a:prstGeom>
            <a:noFill/>
            <a:ln w="133350">
              <a:solidFill>
                <a:srgbClr val="FF0000"/>
              </a:solidFill>
              <a:round/>
              <a:headEnd/>
              <a:tailEnd/>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mn-cs"/>
              </a:endParaRPr>
            </a:p>
          </p:txBody>
        </p:sp>
      </p:grpSp>
      <p:pic>
        <p:nvPicPr>
          <p:cNvPr id="6" name="Picture 5">
            <a:extLst>
              <a:ext uri="{FF2B5EF4-FFF2-40B4-BE49-F238E27FC236}">
                <a16:creationId xmlns:a16="http://schemas.microsoft.com/office/drawing/2014/main" id="{C3259334-8A22-FFE9-98F8-64A064C927A4}"/>
              </a:ext>
            </a:extLst>
          </p:cNvPr>
          <p:cNvPicPr>
            <a:picLocks noChangeAspect="1"/>
          </p:cNvPicPr>
          <p:nvPr/>
        </p:nvPicPr>
        <p:blipFill>
          <a:blip r:embed="rId4"/>
          <a:stretch>
            <a:fillRect/>
          </a:stretch>
        </p:blipFill>
        <p:spPr>
          <a:xfrm>
            <a:off x="9302650" y="3904291"/>
            <a:ext cx="2046513" cy="2626790"/>
          </a:xfrm>
          <a:prstGeom prst="rect">
            <a:avLst/>
          </a:prstGeom>
        </p:spPr>
      </p:pic>
      <p:sp>
        <p:nvSpPr>
          <p:cNvPr id="9" name="Freeform 132">
            <a:extLst>
              <a:ext uri="{FF2B5EF4-FFF2-40B4-BE49-F238E27FC236}">
                <a16:creationId xmlns:a16="http://schemas.microsoft.com/office/drawing/2014/main" id="{A68310E0-CF63-4276-BC7B-52B36A6230C6}"/>
              </a:ext>
            </a:extLst>
          </p:cNvPr>
          <p:cNvSpPr>
            <a:spLocks/>
          </p:cNvSpPr>
          <p:nvPr/>
        </p:nvSpPr>
        <p:spPr bwMode="auto">
          <a:xfrm>
            <a:off x="11067599" y="5954591"/>
            <a:ext cx="457200" cy="457200"/>
          </a:xfrm>
          <a:custGeom>
            <a:avLst/>
            <a:gdLst>
              <a:gd name="T0" fmla="*/ 0 w 1336"/>
              <a:gd name="T1" fmla="*/ 2147483647 h 888"/>
              <a:gd name="T2" fmla="*/ 2147483647 w 1336"/>
              <a:gd name="T3" fmla="*/ 2147483647 h 888"/>
              <a:gd name="T4" fmla="*/ 2147483647 w 1336"/>
              <a:gd name="T5" fmla="*/ 0 h 888"/>
              <a:gd name="T6" fmla="*/ 0 60000 65536"/>
              <a:gd name="T7" fmla="*/ 0 60000 65536"/>
              <a:gd name="T8" fmla="*/ 0 60000 65536"/>
              <a:gd name="T9" fmla="*/ 0 w 1336"/>
              <a:gd name="T10" fmla="*/ 0 h 888"/>
              <a:gd name="T11" fmla="*/ 1336 w 1336"/>
              <a:gd name="T12" fmla="*/ 888 h 888"/>
            </a:gdLst>
            <a:ahLst/>
            <a:cxnLst>
              <a:cxn ang="T6">
                <a:pos x="T0" y="T1"/>
              </a:cxn>
              <a:cxn ang="T7">
                <a:pos x="T2" y="T3"/>
              </a:cxn>
              <a:cxn ang="T8">
                <a:pos x="T4" y="T5"/>
              </a:cxn>
            </a:cxnLst>
            <a:rect l="T9" t="T10" r="T11" b="T12"/>
            <a:pathLst>
              <a:path w="1336" h="888">
                <a:moveTo>
                  <a:pt x="0" y="600"/>
                </a:moveTo>
                <a:lnTo>
                  <a:pt x="312" y="888"/>
                </a:lnTo>
                <a:lnTo>
                  <a:pt x="1336" y="0"/>
                </a:lnTo>
              </a:path>
            </a:pathLst>
          </a:custGeom>
          <a:noFill/>
          <a:ln w="133350">
            <a:solidFill>
              <a:srgbClr val="00FF00"/>
            </a:solidFill>
            <a:round/>
            <a:headEnd/>
            <a:tailEnd/>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mn-cs"/>
            </a:endParaRPr>
          </a:p>
        </p:txBody>
      </p:sp>
    </p:spTree>
    <p:extLst>
      <p:ext uri="{BB962C8B-B14F-4D97-AF65-F5344CB8AC3E}">
        <p14:creationId xmlns:p14="http://schemas.microsoft.com/office/powerpoint/2010/main" val="161134515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1CE45F78-3908-4D1A-82F1-C1ADC42E3FB1}"/>
              </a:ext>
            </a:extLst>
          </p:cNvPr>
          <p:cNvSpPr>
            <a:spLocks noGrp="1"/>
          </p:cNvSpPr>
          <p:nvPr>
            <p:ph type="title"/>
          </p:nvPr>
        </p:nvSpPr>
        <p:spPr>
          <a:xfrm>
            <a:off x="180870" y="-6892"/>
            <a:ext cx="12011130" cy="453582"/>
          </a:xfrm>
          <a:solidFill>
            <a:srgbClr val="FFC91D"/>
          </a:solidFill>
        </p:spPr>
        <p:txBody>
          <a:bodyPr>
            <a:normAutofit fontScale="90000"/>
          </a:bodyPr>
          <a:lstStyle/>
          <a:p>
            <a:pPr algn="ctr"/>
            <a:br>
              <a:rPr lang="en-GB" sz="2200" b="1" dirty="0">
                <a:solidFill>
                  <a:srgbClr val="00B050"/>
                </a:solidFill>
                <a:ea typeface="MS PGothic" pitchFamily="34" charset="-128"/>
              </a:rPr>
            </a:br>
            <a:br>
              <a:rPr lang="en-GB" sz="2200" b="1" dirty="0">
                <a:solidFill>
                  <a:srgbClr val="00B050"/>
                </a:solidFill>
                <a:ea typeface="MS PGothic" pitchFamily="34" charset="-128"/>
              </a:rPr>
            </a:br>
            <a:br>
              <a:rPr lang="en-GB" sz="2200" b="1" dirty="0">
                <a:solidFill>
                  <a:srgbClr val="00B050"/>
                </a:solidFill>
                <a:ea typeface="MS PGothic" pitchFamily="34" charset="-128"/>
              </a:rPr>
            </a:br>
            <a:r>
              <a:rPr lang="en-GB" sz="2700" b="1" dirty="0">
                <a:solidFill>
                  <a:srgbClr val="00B050"/>
                </a:solidFill>
                <a:ea typeface="MS PGothic" pitchFamily="34" charset="-128"/>
              </a:rPr>
              <a:t>Management self audit </a:t>
            </a:r>
            <a:br>
              <a:rPr lang="en-GB" sz="2700" b="1" dirty="0">
                <a:solidFill>
                  <a:srgbClr val="00B050"/>
                </a:solidFill>
                <a:ea typeface="MS PGothic" pitchFamily="34" charset="-128"/>
              </a:rPr>
            </a:br>
            <a:br>
              <a:rPr lang="en-GB" sz="2200" b="1" dirty="0">
                <a:solidFill>
                  <a:srgbClr val="00B050"/>
                </a:solidFill>
                <a:ea typeface="MS PGothic" pitchFamily="34" charset="-128"/>
              </a:rPr>
            </a:br>
            <a:endParaRPr lang="en-US" dirty="0"/>
          </a:p>
        </p:txBody>
      </p:sp>
      <p:pic>
        <p:nvPicPr>
          <p:cNvPr id="2" name="Picture 1">
            <a:extLst>
              <a:ext uri="{FF2B5EF4-FFF2-40B4-BE49-F238E27FC236}">
                <a16:creationId xmlns:a16="http://schemas.microsoft.com/office/drawing/2014/main" id="{49C83480-07FA-41ED-8967-2820327476A1}"/>
              </a:ext>
            </a:extLst>
          </p:cNvPr>
          <p:cNvPicPr>
            <a:picLocks noChangeAspect="1"/>
          </p:cNvPicPr>
          <p:nvPr/>
        </p:nvPicPr>
        <p:blipFill>
          <a:blip r:embed="rId3"/>
          <a:stretch>
            <a:fillRect/>
          </a:stretch>
        </p:blipFill>
        <p:spPr>
          <a:xfrm>
            <a:off x="3084431" y="6498069"/>
            <a:ext cx="5590517" cy="377985"/>
          </a:xfrm>
          <a:prstGeom prst="rect">
            <a:avLst/>
          </a:prstGeom>
        </p:spPr>
      </p:pic>
      <p:sp>
        <p:nvSpPr>
          <p:cNvPr id="7" name="Rectangle 6">
            <a:extLst>
              <a:ext uri="{FF2B5EF4-FFF2-40B4-BE49-F238E27FC236}">
                <a16:creationId xmlns:a16="http://schemas.microsoft.com/office/drawing/2014/main" id="{4D883F2B-B3CE-4AB4-AB99-0AA90A5717A9}"/>
              </a:ext>
            </a:extLst>
          </p:cNvPr>
          <p:cNvSpPr/>
          <p:nvPr/>
        </p:nvSpPr>
        <p:spPr>
          <a:xfrm>
            <a:off x="609133" y="1680481"/>
            <a:ext cx="10928195" cy="4847481"/>
          </a:xfrm>
          <a:prstGeom prst="rect">
            <a:avLst/>
          </a:prstGeom>
        </p:spPr>
        <p:txBody>
          <a:bodyPr wrap="square">
            <a:spAutoFit/>
          </a:bodyPr>
          <a:lstStyle/>
          <a:p>
            <a:pPr marL="342900" indent="-342900">
              <a:defRPr/>
            </a:pPr>
            <a:r>
              <a:rPr lang="en-US" b="1" dirty="0">
                <a:latin typeface="Tahoma" pitchFamily="34" charset="0"/>
              </a:rPr>
              <a:t>Confirm the following:</a:t>
            </a:r>
            <a:endParaRPr lang="en-US" dirty="0">
              <a:latin typeface="Tahoma" pitchFamily="34" charset="0"/>
            </a:endParaRPr>
          </a:p>
          <a:p>
            <a:pPr marL="342900" indent="-342900">
              <a:defRPr/>
            </a:pPr>
            <a:endParaRPr lang="en-US" sz="1600" dirty="0">
              <a:solidFill>
                <a:srgbClr val="000000"/>
              </a:solidFill>
              <a:latin typeface="Calibri" panose="020F0502020204030204" pitchFamily="34" charset="0"/>
            </a:endParaRPr>
          </a:p>
          <a:p>
            <a:pPr>
              <a:defRPr/>
            </a:pPr>
            <a:endParaRPr lang="en-US" sz="1600" dirty="0">
              <a:solidFill>
                <a:srgbClr val="0033CC"/>
              </a:solidFill>
              <a:latin typeface="Calibri" panose="020F0502020204030204" pitchFamily="34" charset="0"/>
              <a:sym typeface="Wingdings" pitchFamily="2" charset="2"/>
            </a:endParaRPr>
          </a:p>
          <a:p>
            <a:pPr marL="342900" indent="-342900">
              <a:lnSpc>
                <a:spcPct val="150000"/>
              </a:lnSpc>
              <a:buFont typeface="+mj-lt"/>
              <a:buAutoNum type="arabicPeriod"/>
              <a:defRPr/>
            </a:pPr>
            <a:r>
              <a:rPr lang="en-US" sz="1600" dirty="0">
                <a:latin typeface="Calibri" panose="020F0502020204030204" pitchFamily="34" charset="0"/>
                <a:sym typeface="Wingdings" pitchFamily="2" charset="2"/>
              </a:rPr>
              <a:t>Do you ensure procedure is being well implemented and followed without anyone taking shortcuts?</a:t>
            </a:r>
          </a:p>
          <a:p>
            <a:pPr marL="342900" indent="-342900">
              <a:lnSpc>
                <a:spcPct val="150000"/>
              </a:lnSpc>
              <a:buFont typeface="+mj-lt"/>
              <a:buAutoNum type="arabicPeriod"/>
              <a:defRPr/>
            </a:pPr>
            <a:r>
              <a:rPr lang="en-US" sz="1600" dirty="0">
                <a:latin typeface="Calibri" panose="020F0502020204030204" pitchFamily="34" charset="0"/>
                <a:sym typeface="Wingdings" pitchFamily="2" charset="2"/>
              </a:rPr>
              <a:t>Do you ensure all carried loads are properly secured and verified by a competent person?</a:t>
            </a:r>
          </a:p>
          <a:p>
            <a:pPr marL="342900" indent="-342900">
              <a:lnSpc>
                <a:spcPct val="150000"/>
              </a:lnSpc>
              <a:buFont typeface="+mj-lt"/>
              <a:buAutoNum type="arabicPeriod"/>
              <a:defRPr/>
            </a:pPr>
            <a:r>
              <a:rPr lang="en-US" sz="1600" dirty="0">
                <a:latin typeface="Calibri"/>
                <a:cs typeface="Calibri"/>
                <a:sym typeface="Wingdings" pitchFamily="2" charset="2"/>
              </a:rPr>
              <a:t>Do you ensure</a:t>
            </a:r>
            <a:r>
              <a:rPr lang="en-GB" sz="1600" dirty="0">
                <a:latin typeface="Calibri"/>
                <a:cs typeface="Calibri"/>
              </a:rPr>
              <a:t> potential risks are identified and discussed with the drivers prior to starting the journey?</a:t>
            </a:r>
          </a:p>
          <a:p>
            <a:pPr marL="342900" indent="-342900">
              <a:lnSpc>
                <a:spcPct val="150000"/>
              </a:lnSpc>
              <a:buFont typeface="+mj-lt"/>
              <a:buAutoNum type="arabicPeriod"/>
              <a:defRPr/>
            </a:pPr>
            <a:r>
              <a:rPr lang="en-GB" sz="1600" dirty="0">
                <a:latin typeface="Calibri"/>
                <a:cs typeface="Calibri"/>
              </a:rPr>
              <a:t>Do you ensure the preventive maintenance of the vehicles is carried out as per the schedule?</a:t>
            </a:r>
          </a:p>
          <a:p>
            <a:pPr marL="342900" indent="-342900">
              <a:lnSpc>
                <a:spcPct val="150000"/>
              </a:lnSpc>
              <a:buFont typeface="+mj-lt"/>
              <a:buAutoNum type="arabicPeriod"/>
              <a:defRPr/>
            </a:pPr>
            <a:r>
              <a:rPr lang="en-US" sz="1600" dirty="0">
                <a:latin typeface="Calibri" panose="020F0502020204030204" pitchFamily="34" charset="0"/>
                <a:sym typeface="Wingdings" pitchFamily="2" charset="2"/>
              </a:rPr>
              <a:t>Do you ensure that sub-contractors’ employees are well aware of the company’s procedures and standards?</a:t>
            </a:r>
          </a:p>
          <a:p>
            <a:pPr>
              <a:defRPr/>
            </a:pPr>
            <a:endParaRPr lang="en-US" sz="1600" dirty="0">
              <a:solidFill>
                <a:srgbClr val="0033CC"/>
              </a:solidFill>
              <a:latin typeface="Calibri" panose="020F0502020204030204" pitchFamily="34" charset="0"/>
              <a:sym typeface="Wingdings" pitchFamily="2" charset="2"/>
            </a:endParaRPr>
          </a:p>
          <a:p>
            <a:pPr>
              <a:defRPr/>
            </a:pPr>
            <a:endParaRPr lang="en-US" sz="1600" dirty="0">
              <a:solidFill>
                <a:srgbClr val="0033CC"/>
              </a:solidFill>
              <a:latin typeface="Calibri" panose="020F0502020204030204" pitchFamily="34" charset="0"/>
              <a:sym typeface="Wingdings" pitchFamily="2" charset="2"/>
            </a:endParaRPr>
          </a:p>
          <a:p>
            <a:pPr marL="342900" indent="-342900">
              <a:buFont typeface="+mj-lt"/>
              <a:buAutoNum type="arabicPeriod"/>
              <a:defRPr/>
            </a:pPr>
            <a:endParaRPr lang="en-US" sz="1600" dirty="0">
              <a:solidFill>
                <a:srgbClr val="0033CC"/>
              </a:solidFill>
              <a:latin typeface="Calibri" panose="020F0502020204030204" pitchFamily="34" charset="0"/>
              <a:sym typeface="Wingdings" pitchFamily="2" charset="2"/>
            </a:endParaRPr>
          </a:p>
          <a:p>
            <a:pPr>
              <a:defRPr/>
            </a:pPr>
            <a:endParaRPr lang="en-US" sz="1600" dirty="0">
              <a:solidFill>
                <a:srgbClr val="0033CC"/>
              </a:solidFill>
              <a:latin typeface="Calibri" panose="020F0502020204030204" pitchFamily="34" charset="0"/>
              <a:sym typeface="Wingdings" pitchFamily="2" charset="2"/>
            </a:endParaRPr>
          </a:p>
          <a:p>
            <a:pPr>
              <a:defRPr/>
            </a:pPr>
            <a:endParaRPr lang="en-US" sz="1600" dirty="0">
              <a:solidFill>
                <a:srgbClr val="0033CC"/>
              </a:solidFill>
              <a:latin typeface="Calibri" panose="020F0502020204030204" pitchFamily="34" charset="0"/>
              <a:sym typeface="Wingdings" pitchFamily="2" charset="2"/>
            </a:endParaRPr>
          </a:p>
          <a:p>
            <a:pPr>
              <a:defRPr/>
            </a:pPr>
            <a:endParaRPr lang="en-US" sz="1600" dirty="0">
              <a:solidFill>
                <a:srgbClr val="0033CC"/>
              </a:solidFill>
              <a:latin typeface="Calibri" panose="020F0502020204030204" pitchFamily="34" charset="0"/>
              <a:sym typeface="Wingdings" pitchFamily="2" charset="2"/>
            </a:endParaRPr>
          </a:p>
          <a:p>
            <a:pPr>
              <a:defRPr/>
            </a:pPr>
            <a:endParaRPr lang="en-US" sz="1600" dirty="0">
              <a:solidFill>
                <a:srgbClr val="0033CC"/>
              </a:solidFill>
              <a:latin typeface="Calibri" panose="020F0502020204030204" pitchFamily="34" charset="0"/>
              <a:sym typeface="Wingdings" pitchFamily="2" charset="2"/>
            </a:endParaRPr>
          </a:p>
          <a:p>
            <a:pPr>
              <a:defRPr/>
            </a:pPr>
            <a:endParaRPr lang="en-US" sz="1600" dirty="0">
              <a:solidFill>
                <a:srgbClr val="0033CC"/>
              </a:solidFill>
              <a:latin typeface="Calibri" panose="020F0502020204030204" pitchFamily="34" charset="0"/>
              <a:sym typeface="Wingdings" pitchFamily="2" charset="2"/>
            </a:endParaRPr>
          </a:p>
          <a:p>
            <a:pPr>
              <a:defRPr/>
            </a:pPr>
            <a:r>
              <a:rPr lang="en-US" sz="1100" i="1" dirty="0">
                <a:solidFill>
                  <a:schemeClr val="accent1"/>
                </a:solidFill>
                <a:latin typeface="Calibri" panose="020F0502020204030204" pitchFamily="34" charset="0"/>
                <a:sym typeface="Wingdings" pitchFamily="2" charset="2"/>
              </a:rPr>
              <a:t>* If the answer is NO to any of the above questions please ensure you take action to correct this finding</a:t>
            </a:r>
            <a:endParaRPr lang="en-US" sz="1100" dirty="0">
              <a:solidFill>
                <a:schemeClr val="accent1"/>
              </a:solidFill>
              <a:latin typeface="Calibri" panose="020F0502020204030204" pitchFamily="34" charset="0"/>
              <a:sym typeface="Wingdings" pitchFamily="2" charset="2"/>
            </a:endParaRPr>
          </a:p>
        </p:txBody>
      </p:sp>
      <p:sp>
        <p:nvSpPr>
          <p:cNvPr id="4" name="Rectangle 8">
            <a:extLst>
              <a:ext uri="{FF2B5EF4-FFF2-40B4-BE49-F238E27FC236}">
                <a16:creationId xmlns:a16="http://schemas.microsoft.com/office/drawing/2014/main" id="{8E9C230C-6E25-4A1E-D123-79EA388C303D}"/>
              </a:ext>
            </a:extLst>
          </p:cNvPr>
          <p:cNvSpPr>
            <a:spLocks noChangeArrowheads="1"/>
          </p:cNvSpPr>
          <p:nvPr/>
        </p:nvSpPr>
        <p:spPr bwMode="auto">
          <a:xfrm>
            <a:off x="565045" y="555754"/>
            <a:ext cx="11626955" cy="338554"/>
          </a:xfrm>
          <a:prstGeom prst="rect">
            <a:avLst/>
          </a:prstGeom>
          <a:noFill/>
          <a:ln w="9525">
            <a:noFill/>
            <a:miter lim="800000"/>
            <a:headEnd/>
            <a:tailEnd/>
          </a:ln>
        </p:spPr>
        <p:txBody>
          <a:bodyPr wrap="square">
            <a:spAutoFit/>
          </a:bodyPr>
          <a:lstStyle/>
          <a:p>
            <a:pPr marL="114300" marR="0" lvl="0" indent="-114300" algn="just"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dirty="0">
                <a:ln>
                  <a:noFill/>
                </a:ln>
                <a:solidFill>
                  <a:prstClr val="black"/>
                </a:solidFill>
                <a:effectLst/>
                <a:uLnTx/>
                <a:uFillTx/>
                <a:latin typeface="Tahoma" pitchFamily="34" charset="0"/>
                <a:ea typeface="+mn-ea"/>
                <a:cs typeface="+mn-cs"/>
              </a:rPr>
              <a:t>Date:</a:t>
            </a:r>
            <a:r>
              <a:rPr kumimoji="0" lang="en-GB" sz="1200" b="1" i="0" u="none" strike="noStrike" kern="1200" cap="none" spc="0" normalizeH="0" baseline="0" noProof="0" dirty="0">
                <a:ln>
                  <a:noFill/>
                </a:ln>
                <a:solidFill>
                  <a:srgbClr val="4472C4"/>
                </a:solidFill>
                <a:effectLst/>
                <a:uLnTx/>
                <a:uFillTx/>
                <a:latin typeface="Tahoma" pitchFamily="34" charset="0"/>
                <a:ea typeface="+mn-ea"/>
                <a:cs typeface="+mn-cs"/>
              </a:rPr>
              <a:t>25/04/2023</a:t>
            </a:r>
            <a:r>
              <a:rPr kumimoji="0" lang="en-US" sz="1200" b="1" i="0" u="none" strike="noStrike" kern="1200" cap="none" spc="0" normalizeH="0" baseline="0" noProof="0" dirty="0">
                <a:ln>
                  <a:noFill/>
                </a:ln>
                <a:solidFill>
                  <a:srgbClr val="4472C4"/>
                </a:solidFill>
                <a:effectLst/>
                <a:uLnTx/>
                <a:uFillTx/>
                <a:latin typeface="Tahoma" pitchFamily="34" charset="0"/>
                <a:ea typeface="+mn-ea"/>
                <a:cs typeface="+mn-cs"/>
              </a:rPr>
              <a:t>    </a:t>
            </a:r>
            <a:r>
              <a:rPr kumimoji="0" lang="en-US" sz="1400" b="1" i="0" u="none" strike="noStrike" kern="1200" cap="none" spc="0" normalizeH="0" baseline="0" noProof="0" dirty="0">
                <a:ln>
                  <a:noFill/>
                </a:ln>
                <a:solidFill>
                  <a:prstClr val="black"/>
                </a:solidFill>
                <a:effectLst/>
                <a:uLnTx/>
                <a:uFillTx/>
                <a:latin typeface="Tahoma" pitchFamily="34" charset="0"/>
                <a:ea typeface="+mn-ea"/>
                <a:cs typeface="+mn-cs"/>
              </a:rPr>
              <a:t>Incident title: </a:t>
            </a:r>
            <a:r>
              <a:rPr kumimoji="0" lang="en-US" sz="1200" b="1" i="0" u="none" strike="noStrike" kern="1200" cap="none" spc="0" normalizeH="0" baseline="0" noProof="0" dirty="0">
                <a:ln>
                  <a:noFill/>
                </a:ln>
                <a:solidFill>
                  <a:srgbClr val="4472C4"/>
                </a:solidFill>
                <a:effectLst/>
                <a:uLnTx/>
                <a:uFillTx/>
                <a:latin typeface="Tahoma" pitchFamily="34" charset="0"/>
                <a:ea typeface="+mn-ea"/>
                <a:cs typeface="+mn-cs"/>
              </a:rPr>
              <a:t>HiPo#20   </a:t>
            </a:r>
            <a:r>
              <a:rPr kumimoji="0" lang="en-US" sz="1400" b="1" i="0" u="none" strike="noStrike" kern="1200" cap="none" spc="0" normalizeH="0" baseline="0" noProof="0" dirty="0">
                <a:ln>
                  <a:noFill/>
                </a:ln>
                <a:solidFill>
                  <a:prstClr val="black"/>
                </a:solidFill>
                <a:effectLst/>
                <a:uLnTx/>
                <a:uFillTx/>
                <a:latin typeface="Tahoma" pitchFamily="34" charset="0"/>
                <a:ea typeface="+mn-ea"/>
                <a:cs typeface="+mn-cs"/>
              </a:rPr>
              <a:t>Pattern:</a:t>
            </a:r>
            <a:r>
              <a:rPr kumimoji="0" lang="en-US" sz="1200" b="1" i="0" u="none" strike="noStrike" kern="1200" cap="none" spc="0" normalizeH="0" baseline="0" noProof="0" dirty="0">
                <a:ln>
                  <a:noFill/>
                </a:ln>
                <a:solidFill>
                  <a:prstClr val="black"/>
                </a:solidFill>
                <a:effectLst/>
                <a:uLnTx/>
                <a:uFillTx/>
                <a:latin typeface="Tahoma" pitchFamily="34" charset="0"/>
                <a:ea typeface="+mn-ea"/>
                <a:cs typeface="+mn-cs"/>
              </a:rPr>
              <a:t> </a:t>
            </a:r>
            <a:r>
              <a:rPr kumimoji="0" lang="en-US" sz="1200" b="1" i="0" u="none" strike="noStrike" kern="1200" cap="none" spc="0" normalizeH="0" baseline="0" noProof="0" dirty="0">
                <a:ln>
                  <a:noFill/>
                </a:ln>
                <a:solidFill>
                  <a:srgbClr val="4472C4"/>
                </a:solidFill>
                <a:effectLst/>
                <a:uLnTx/>
                <a:uFillTx/>
                <a:latin typeface="Tahoma" pitchFamily="34" charset="0"/>
                <a:ea typeface="+mn-ea"/>
                <a:cs typeface="+mn-cs"/>
              </a:rPr>
              <a:t>MVI</a:t>
            </a:r>
            <a:r>
              <a:rPr kumimoji="0" lang="en-US" sz="1600" b="1" i="0" u="none" strike="noStrike" kern="1200" cap="none" spc="0" normalizeH="0" baseline="0" noProof="0" dirty="0">
                <a:ln>
                  <a:noFill/>
                </a:ln>
                <a:solidFill>
                  <a:srgbClr val="4472C4"/>
                </a:solidFill>
                <a:effectLst/>
                <a:uLnTx/>
                <a:uFillTx/>
                <a:latin typeface="Tahoma" pitchFamily="34" charset="0"/>
                <a:ea typeface="+mn-ea"/>
                <a:cs typeface="+mn-cs"/>
              </a:rPr>
              <a:t>  </a:t>
            </a:r>
            <a:r>
              <a:rPr kumimoji="0" lang="en-US" sz="1400" b="1" i="0" u="none" strike="noStrike" kern="1200" cap="none" spc="0" normalizeH="0" baseline="0" noProof="0" dirty="0">
                <a:ln>
                  <a:noFill/>
                </a:ln>
                <a:solidFill>
                  <a:prstClr val="black"/>
                </a:solidFill>
                <a:effectLst/>
                <a:uLnTx/>
                <a:uFillTx/>
                <a:latin typeface="Tahoma" pitchFamily="34" charset="0"/>
                <a:ea typeface="+mn-ea"/>
                <a:cs typeface="+mn-cs"/>
              </a:rPr>
              <a:t>Potential severity: </a:t>
            </a:r>
            <a:r>
              <a:rPr lang="en-US" sz="1200" b="1" dirty="0">
                <a:solidFill>
                  <a:srgbClr val="4472C4"/>
                </a:solidFill>
                <a:latin typeface="Tahoma" pitchFamily="34" charset="0"/>
              </a:rPr>
              <a:t>C4P</a:t>
            </a:r>
            <a:r>
              <a:rPr lang="en-US" sz="1600" b="1" dirty="0">
                <a:solidFill>
                  <a:srgbClr val="4472C4"/>
                </a:solidFill>
                <a:latin typeface="Tahoma" pitchFamily="34" charset="0"/>
              </a:rPr>
              <a:t>  </a:t>
            </a:r>
            <a:r>
              <a:rPr lang="en-US" sz="1400" b="1" dirty="0">
                <a:solidFill>
                  <a:prstClr val="black"/>
                </a:solidFill>
                <a:latin typeface="Tahoma" pitchFamily="34" charset="0"/>
              </a:rPr>
              <a:t>Activity: </a:t>
            </a:r>
            <a:r>
              <a:rPr lang="en-US" sz="1200" b="1" dirty="0">
                <a:solidFill>
                  <a:schemeClr val="accent1"/>
                </a:solidFill>
                <a:latin typeface="Tahoma" pitchFamily="34" charset="0"/>
              </a:rPr>
              <a:t>Pre-move road transport</a:t>
            </a:r>
            <a:r>
              <a:rPr lang="en-US" sz="1200" b="1" dirty="0">
                <a:solidFill>
                  <a:prstClr val="black"/>
                </a:solidFill>
                <a:latin typeface="Tahoma" pitchFamily="34" charset="0"/>
              </a:rPr>
              <a:t> </a:t>
            </a:r>
            <a:r>
              <a:rPr lang="en-US" sz="1600" b="1" dirty="0">
                <a:solidFill>
                  <a:srgbClr val="4472C4"/>
                </a:solidFill>
                <a:latin typeface="Tahoma" pitchFamily="34" charset="0"/>
              </a:rPr>
              <a:t> </a:t>
            </a:r>
            <a:endParaRPr kumimoji="0" lang="en-US" sz="1600" b="1" i="0" u="none" strike="noStrike" kern="1200" cap="none" spc="0" normalizeH="0" baseline="0" noProof="0" dirty="0">
              <a:ln>
                <a:noFill/>
              </a:ln>
              <a:solidFill>
                <a:srgbClr val="4472C4"/>
              </a:solidFill>
              <a:effectLst/>
              <a:uLnTx/>
              <a:uFillTx/>
              <a:latin typeface="Tahoma" pitchFamily="34" charset="0"/>
              <a:ea typeface="+mn-ea"/>
              <a:cs typeface="+mn-cs"/>
            </a:endParaRPr>
          </a:p>
        </p:txBody>
      </p:sp>
    </p:spTree>
    <p:extLst>
      <p:ext uri="{BB962C8B-B14F-4D97-AF65-F5344CB8AC3E}">
        <p14:creationId xmlns:p14="http://schemas.microsoft.com/office/powerpoint/2010/main" val="2560717560"/>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Image" ma:contentTypeID="0x0101009148F5A04DDD49CBA7127AADA5FB792B00AADE34325A8B49CDA8BB4DB53328F214009C4067D375EDA046866D1CFD34BA6725" ma:contentTypeVersion="4" ma:contentTypeDescription="Upload an image." ma:contentTypeScope="" ma:versionID="5568808217e8896a20d35b78a187a54b">
  <xsd:schema xmlns:xsd="http://www.w3.org/2001/XMLSchema" xmlns:xs="http://www.w3.org/2001/XMLSchema" xmlns:p="http://schemas.microsoft.com/office/2006/metadata/properties" xmlns:ns1="http://schemas.microsoft.com/sharepoint/v3" xmlns:ns2="4880E4F8-4B7D-4BDD-91E3-E10D47036ECA" xmlns:ns3="http://schemas.microsoft.com/sharepoint/v3/fields" xmlns:ns4="4880e4f8-4b7d-4bdd-91e3-e10d47036eca" xmlns:ns5="9d51eac6-a7d5-47f5-a119-63d146adb134" targetNamespace="http://schemas.microsoft.com/office/2006/metadata/properties" ma:root="true" ma:fieldsID="95b9b289a8e8f4d106e4c69b136198e4" ns1:_="" ns2:_="" ns3:_="" ns4:_="" ns5:_="">
    <xsd:import namespace="http://schemas.microsoft.com/sharepoint/v3"/>
    <xsd:import namespace="4880E4F8-4B7D-4BDD-91E3-E10D47036ECA"/>
    <xsd:import namespace="http://schemas.microsoft.com/sharepoint/v3/fields"/>
    <xsd:import namespace="4880e4f8-4b7d-4bdd-91e3-e10d47036eca"/>
    <xsd:import namespace="9d51eac6-a7d5-47f5-a119-63d146adb134"/>
    <xsd:element name="properties">
      <xsd:complexType>
        <xsd:sequence>
          <xsd:element name="documentManagement">
            <xsd:complexType>
              <xsd:all>
                <xsd:element ref="ns1:FileRef" minOccurs="0"/>
                <xsd:element ref="ns1:File_x0020_Type" minOccurs="0"/>
                <xsd:element ref="ns1:HTML_x0020_File_x0020_Type" minOccurs="0"/>
                <xsd:element ref="ns1:FSObjType" minOccurs="0"/>
                <xsd:element ref="ns2:ThumbnailExists" minOccurs="0"/>
                <xsd:element ref="ns2:PreviewExists" minOccurs="0"/>
                <xsd:element ref="ns2:ImageWidth" minOccurs="0"/>
                <xsd:element ref="ns2:ImageHeight" minOccurs="0"/>
                <xsd:element ref="ns2:ImageCreateDate" minOccurs="0"/>
                <xsd:element ref="ns3:wic_System_Copyright" minOccurs="0"/>
                <xsd:element ref="ns4:Language" minOccurs="0"/>
                <xsd:element ref="ns4:DocId" minOccurs="0"/>
                <xsd:element ref="ns5:SharedWithUser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FileRef" ma:index="8" nillable="true" ma:displayName="URL Path" ma:hidden="true" ma:list="Docs" ma:internalName="FileRef" ma:readOnly="true" ma:showField="FullUrl">
      <xsd:simpleType>
        <xsd:restriction base="dms:Lookup"/>
      </xsd:simpleType>
    </xsd:element>
    <xsd:element name="File_x0020_Type" ma:index="9" nillable="true" ma:displayName="File Type" ma:hidden="true" ma:internalName="File_x0020_Type" ma:readOnly="true">
      <xsd:simpleType>
        <xsd:restriction base="dms:Text"/>
      </xsd:simpleType>
    </xsd:element>
    <xsd:element name="HTML_x0020_File_x0020_Type" ma:index="10" nillable="true" ma:displayName="HTML File Type" ma:hidden="true" ma:internalName="HTML_x0020_File_x0020_Type" ma:readOnly="true">
      <xsd:simpleType>
        <xsd:restriction base="dms:Text"/>
      </xsd:simpleType>
    </xsd:element>
    <xsd:element name="FSObjType" ma:index="11" nillable="true" ma:displayName="Item Type" ma:hidden="true" ma:list="Docs" ma:internalName="FSObjType" ma:readOnly="true" ma:showField="FSType">
      <xsd:simpleType>
        <xsd:restriction base="dms:Lookup"/>
      </xsd:simpleType>
    </xsd:element>
  </xsd:schema>
  <xsd:schema xmlns:xsd="http://www.w3.org/2001/XMLSchema" xmlns:xs="http://www.w3.org/2001/XMLSchema" xmlns:dms="http://schemas.microsoft.com/office/2006/documentManagement/types" xmlns:pc="http://schemas.microsoft.com/office/infopath/2007/PartnerControls" targetNamespace="4880E4F8-4B7D-4BDD-91E3-E10D47036ECA" elementFormDefault="qualified">
    <xsd:import namespace="http://schemas.microsoft.com/office/2006/documentManagement/types"/>
    <xsd:import namespace="http://schemas.microsoft.com/office/infopath/2007/PartnerControls"/>
    <xsd:element name="ThumbnailExists" ma:index="18" nillable="true" ma:displayName="Thumbnail Exists" ma:default="FALSE" ma:hidden="true" ma:internalName="ThumbnailExists" ma:readOnly="true">
      <xsd:simpleType>
        <xsd:restriction base="dms:Boolean"/>
      </xsd:simpleType>
    </xsd:element>
    <xsd:element name="PreviewExists" ma:index="19" nillable="true" ma:displayName="Preview Exists" ma:default="FALSE" ma:hidden="true" ma:internalName="PreviewExists" ma:readOnly="true">
      <xsd:simpleType>
        <xsd:restriction base="dms:Boolean"/>
      </xsd:simpleType>
    </xsd:element>
    <xsd:element name="ImageWidth" ma:index="20" nillable="true" ma:displayName="Width" ma:internalName="ImageWidth" ma:readOnly="true">
      <xsd:simpleType>
        <xsd:restriction base="dms:Unknown"/>
      </xsd:simpleType>
    </xsd:element>
    <xsd:element name="ImageHeight" ma:index="22" nillable="true" ma:displayName="Height" ma:internalName="ImageHeight" ma:readOnly="true">
      <xsd:simpleType>
        <xsd:restriction base="dms:Unknown"/>
      </xsd:simpleType>
    </xsd:element>
    <xsd:element name="ImageCreateDate" ma:index="25" nillable="true" ma:displayName="Date Picture Taken" ma:format="DateTime" ma:hidden="true" ma:internalName="ImageCreateDate">
      <xsd:simpleType>
        <xsd:restriction base="dms:DateTime"/>
      </xsd:simple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fields" elementFormDefault="qualified">
    <xsd:import namespace="http://schemas.microsoft.com/office/2006/documentManagement/types"/>
    <xsd:import namespace="http://schemas.microsoft.com/office/infopath/2007/PartnerControls"/>
    <xsd:element name="wic_System_Copyright" ma:index="26" nillable="true" ma:displayName="Copyright" ma:internalName="wic_System_Copyright">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4880e4f8-4b7d-4bdd-91e3-e10d47036eca" elementFormDefault="qualified">
    <xsd:import namespace="http://schemas.microsoft.com/office/2006/documentManagement/types"/>
    <xsd:import namespace="http://schemas.microsoft.com/office/infopath/2007/PartnerControls"/>
    <xsd:element name="Language" ma:index="27" nillable="true" ma:displayName="Language" ma:default="English 1" ma:format="Dropdown" ma:internalName="Language">
      <xsd:simpleType>
        <xsd:restriction base="dms:Choice">
          <xsd:enumeration value="English"/>
          <xsd:enumeration value="Arabic"/>
          <xsd:enumeration value="Hindi"/>
          <xsd:enumeration value="English 1"/>
          <xsd:enumeration value="English 2"/>
          <xsd:enumeration value="Arabic 1"/>
          <xsd:enumeration value="Arabic 2"/>
          <xsd:enumeration value="Hindi 1"/>
          <xsd:enumeration value="Hindi 2"/>
          <xsd:enumeration value="Malayalam 1"/>
          <xsd:enumeration value="Malayalam 2"/>
        </xsd:restriction>
      </xsd:simpleType>
    </xsd:element>
    <xsd:element name="DocId" ma:index="28" nillable="true" ma:displayName="DocId" ma:list="{9de017a3-70b4-41a0-b3a1-4f7a098545da}" ma:internalName="DocId" ma:showField="ID" ma:web="9d51eac6-a7d5-47f5-a119-63d146adb134">
      <xsd:simpleType>
        <xsd:restriction base="dms:Lookup"/>
      </xsd:simpleType>
    </xsd:element>
  </xsd:schema>
  <xsd:schema xmlns:xsd="http://www.w3.org/2001/XMLSchema" xmlns:xs="http://www.w3.org/2001/XMLSchema" xmlns:dms="http://schemas.microsoft.com/office/2006/documentManagement/types" xmlns:pc="http://schemas.microsoft.com/office/infopath/2007/PartnerControls" targetNamespace="9d51eac6-a7d5-47f5-a119-63d146adb134" elementFormDefault="qualified">
    <xsd:import namespace="http://schemas.microsoft.com/office/2006/documentManagement/types"/>
    <xsd:import namespace="http://schemas.microsoft.com/office/infopath/2007/PartnerControls"/>
    <xsd:element name="SharedWithUsers" ma:index="29"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ma:index="24" ma:displayName="Author"/>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ma:index="23" ma:displayName="Comments"/>
        <xsd:element name="keywords" minOccurs="0" maxOccurs="1" type="xsd:string" ma:index="14" ma:displayName="Keywords"/>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Language xmlns="4880e4f8-4b7d-4bdd-91e3-e10d47036eca">English</Language>
    <DocId xmlns="4880e4f8-4b7d-4bdd-91e3-e10d47036eca">92849</DocId>
    <ImageCreateDate xmlns="4880E4F8-4B7D-4BDD-91E3-E10D47036ECA" xsi:nil="true"/>
    <wic_System_Copyright xmlns="http://schemas.microsoft.com/sharepoint/v3/fields" xsi:nil="tru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E097D6EB-2283-4A08-AF1D-4E245211D372}"/>
</file>

<file path=customXml/itemProps2.xml><?xml version="1.0" encoding="utf-8"?>
<ds:datastoreItem xmlns:ds="http://schemas.openxmlformats.org/officeDocument/2006/customXml" ds:itemID="{ECEB1FCF-0E89-482E-A62E-598FF58845D8}">
  <ds:schemaRefs>
    <ds:schemaRef ds:uri="http://schemas.microsoft.com/office/2006/documentManagement/types"/>
    <ds:schemaRef ds:uri="http://www.w3.org/XML/1998/namespace"/>
    <ds:schemaRef ds:uri="http://schemas.microsoft.com/office/infopath/2007/PartnerControls"/>
    <ds:schemaRef ds:uri="9d51eac6-a7d5-47f5-a119-63d146adb134"/>
    <ds:schemaRef ds:uri="http://schemas.microsoft.com/office/2006/metadata/properties"/>
    <ds:schemaRef ds:uri="http://purl.org/dc/terms/"/>
    <ds:schemaRef ds:uri="http://schemas.microsoft.com/sharepoint/v3"/>
    <ds:schemaRef ds:uri="http://purl.org/dc/elements/1.1/"/>
    <ds:schemaRef ds:uri="http://schemas.openxmlformats.org/package/2006/metadata/core-properties"/>
    <ds:schemaRef ds:uri="http://purl.org/dc/dcmitype/"/>
  </ds:schemaRefs>
</ds:datastoreItem>
</file>

<file path=customXml/itemProps3.xml><?xml version="1.0" encoding="utf-8"?>
<ds:datastoreItem xmlns:ds="http://schemas.openxmlformats.org/officeDocument/2006/customXml" ds:itemID="{5643A46C-72B3-4012-8CB2-E0E23D8B71D1}">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TM02892315[[fn=Wisp]]</Template>
  <TotalTime>8438</TotalTime>
  <Words>816</Words>
  <Application>Microsoft Office PowerPoint</Application>
  <PresentationFormat>Widescreen</PresentationFormat>
  <Paragraphs>60</Paragraphs>
  <Slides>2</Slides>
  <Notes>2</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vt:i4>
      </vt:variant>
    </vt:vector>
  </HeadingPairs>
  <TitlesOfParts>
    <vt:vector size="8" baseType="lpstr">
      <vt:lpstr>Arial</vt:lpstr>
      <vt:lpstr>Calibri</vt:lpstr>
      <vt:lpstr>Calibri Light</vt:lpstr>
      <vt:lpstr>Tahoma</vt:lpstr>
      <vt:lpstr>Times New Roman</vt:lpstr>
      <vt:lpstr>Office Theme</vt:lpstr>
      <vt:lpstr>PowerPoint Presentation</vt:lpstr>
      <vt:lpstr>   Management self audit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HiPo#20 MV truck loaded with pipes rolled over</dc:title>
  <dc:creator>Alshawamikh &amp; PDO</dc:creator>
  <cp:lastModifiedBy>Zakwani, Salim MSE36</cp:lastModifiedBy>
  <cp:revision>375</cp:revision>
  <dcterms:created xsi:type="dcterms:W3CDTF">2018-09-24T07:27:56Z</dcterms:created>
  <dcterms:modified xsi:type="dcterms:W3CDTF">2024-02-20T08:25:23Z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0x0101009148F5A04DDD49CBA7127AADA5FB792B00AADE34325A8B49CDA8BB4DB53328F214009C4067D375EDA046866D1CFD34BA6725</vt:lpwstr>
  </property>
</Properties>
</file>