
<file path=[Content_Types].xml><?xml version="1.0" encoding="utf-8"?>
<Types xmlns="http://schemas.openxmlformats.org/package/2006/content-types">
  <Default Extension="bin" ContentType="image/unknown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B050"/>
    <a:srgbClr val="24A316"/>
    <a:srgbClr val="FFFC00"/>
    <a:srgbClr val="FFC91D"/>
    <a:srgbClr val="EAEAEA"/>
    <a:srgbClr val="F2F3D7"/>
    <a:srgbClr val="16942A"/>
    <a:srgbClr val="FD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2" autoAdjust="0"/>
    <p:restoredTop sz="94249" autoAdjust="0"/>
  </p:normalViewPr>
  <p:slideViewPr>
    <p:cSldViewPr snapToGrid="0" snapToObjects="1">
      <p:cViewPr varScale="1">
        <p:scale>
          <a:sx n="62" d="100"/>
          <a:sy n="62" d="100"/>
        </p:scale>
        <p:origin x="65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15/02/2024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15/02/2024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48845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80" y="1505411"/>
            <a:ext cx="7791263" cy="495520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	On 5 March 2022 at 04:20 am, the floorman who was feeling sick and was transported from Hoist Camp to Haima hospital (23 KM). About 1 KM to the hospital at 05:05 am, on the black top road, a trailer came on the same lane of the pickup from the opposite direction. The driver tried to avoid it and took a sharp turn to the left resulting in the vehicle hitting the streetlight tower.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	No one got injured.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dirty="0"/>
              <a:t>Driving during foggy weather and poor visibility.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/>
              <a:t>Journey was initiated without obtaining night driving approval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dirty="0"/>
              <a:t>Weather was not foggy when the journey started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prstClr val="black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0070C0"/>
                </a:solidFill>
                <a:latin typeface="Tahoma" pitchFamily="34" charset="0"/>
                <a:ea typeface="宋体" panose="02010600030101010101" pitchFamily="2" charset="-122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1100" dirty="0">
              <a:latin typeface="Calibri" panose="020F0502020204030204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200" i="0" dirty="0">
                <a:cs typeface="+mj-cs"/>
              </a:rPr>
              <a:t> </a:t>
            </a:r>
            <a:r>
              <a:rPr lang="en-US" sz="1400" dirty="0"/>
              <a:t>Always stop driving if the weather is foggy and visibility is limited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/>
              <a:t> Always obtain PDO approval for driving at night (excluding trips to and </a:t>
            </a:r>
            <a:r>
              <a:rPr lang="en-US" sz="1400" dirty="0" err="1"/>
              <a:t>fro</a:t>
            </a:r>
            <a:r>
              <a:rPr lang="en-US" sz="1400" dirty="0"/>
              <a:t> camp-hoist).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/>
              <a:t> Always stop and communicate with the Journey Manager if the weather condition changes and affects the visibility (Fog, Dust </a:t>
            </a:r>
            <a:r>
              <a:rPr lang="en-US" sz="1400" dirty="0" err="1"/>
              <a:t>etc</a:t>
            </a:r>
            <a:r>
              <a:rPr lang="en-US" sz="1400" dirty="0"/>
              <a:t>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/>
              <a:t> Always seek support from nearest clinic/Rig camp to avoid driving at Night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/>
              <a:t> Do not drive the vehicle if the horn is not working</a:t>
            </a:r>
          </a:p>
          <a:p>
            <a:pPr>
              <a:defRPr/>
            </a:pPr>
            <a:endParaRPr lang="en-US" sz="1200" dirty="0">
              <a:latin typeface="Calibri" panose="020F0502020204030204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406DC3-6140-45AE-93A8-1D6947A73029}"/>
              </a:ext>
            </a:extLst>
          </p:cNvPr>
          <p:cNvSpPr/>
          <p:nvPr/>
        </p:nvSpPr>
        <p:spPr>
          <a:xfrm>
            <a:off x="8294647" y="1295352"/>
            <a:ext cx="3748669" cy="228600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Photo explaining what was done wrong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16C3A5-10F2-408B-9D18-ED534C5F017C}"/>
              </a:ext>
            </a:extLst>
          </p:cNvPr>
          <p:cNvSpPr/>
          <p:nvPr/>
        </p:nvSpPr>
        <p:spPr>
          <a:xfrm>
            <a:off x="8294647" y="3808612"/>
            <a:ext cx="3748668" cy="2286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Photo explaining how it should be done right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30421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lang="en-GB" sz="1200" b="1" dirty="0">
                <a:solidFill>
                  <a:srgbClr val="4472C4"/>
                </a:solidFill>
                <a:latin typeface="Tahoma" pitchFamily="34" charset="0"/>
              </a:rPr>
              <a:t>05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/03/2022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HiPO#21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MVI		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C4P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2" y="984640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433680" y="6263889"/>
            <a:ext cx="7512141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Never Drive in foggy weather and limited visibility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1899710-763F-4B3C-8AA1-26447E6D6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648" y="1312766"/>
            <a:ext cx="3748668" cy="2263858"/>
          </a:xfrm>
          <a:prstGeom prst="rect">
            <a:avLst/>
          </a:prstGeom>
        </p:spPr>
      </p:pic>
      <p:grpSp>
        <p:nvGrpSpPr>
          <p:cNvPr id="10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629227" y="3256622"/>
            <a:ext cx="336550" cy="544513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40BF3FB-89FA-43DF-A62A-86A4AF641F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647" y="3787093"/>
            <a:ext cx="3748668" cy="2312978"/>
          </a:xfrm>
          <a:prstGeom prst="rect">
            <a:avLst/>
          </a:prstGeom>
        </p:spPr>
      </p:pic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615849" y="5791200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Autofit/>
          </a:bodyPr>
          <a:lstStyle/>
          <a:p>
            <a:pPr algn="ctr"/>
            <a:br>
              <a:rPr lang="en-GB" sz="28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8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8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3200" b="1" dirty="0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3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8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sz="4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C83480-07FA-41ED-8967-282032747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431" y="6498069"/>
            <a:ext cx="5590517" cy="3779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680481"/>
            <a:ext cx="10928195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 marL="342900" indent="-342900"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- Do you ensure that all night driving journeys are approved? (Excluding Hoist – camp - Hoist)?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- Do you ensure that the drivers stop the vehicle during foggy weather conditions?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- Do you ensure that the IVMS keys are not misused by the drivers?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- Do you ensure your Driver stop driving if defects on critical equipment?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- Do you ensure that the competency assessment elements are covering emergency during night?</a:t>
            </a: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670B82D1-01FD-4053-9F2B-C041C9390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081" y="569461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lang="en-GB" sz="1200" b="1" dirty="0">
                <a:solidFill>
                  <a:srgbClr val="4472C4"/>
                </a:solidFill>
                <a:latin typeface="Tahoma" pitchFamily="34" charset="0"/>
              </a:rPr>
              <a:t>05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/03/2022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lang="en-US" sz="1200" b="1" noProof="0" dirty="0">
                <a:solidFill>
                  <a:srgbClr val="4472C4"/>
                </a:solidFill>
                <a:latin typeface="Tahoma" pitchFamily="34" charset="0"/>
              </a:rPr>
              <a:t>HiPO#21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MVI		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C4P  </a:t>
            </a: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92839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  <ds:schemaRef ds:uri="9d51eac6-a7d5-47f5-a119-63d146adb134"/>
    <ds:schemaRef ds:uri="http://www.w3.org/XML/1998/namespace"/>
    <ds:schemaRef ds:uri="http://schemas.microsoft.com/office/infopath/2007/PartnerControls"/>
    <ds:schemaRef ds:uri="http://purl.org/dc/dcmitype/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693DFE76-F9AF-409A-B8E0-B81AA0B995D7}"/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10824</TotalTime>
  <Words>655</Words>
  <Application>Microsoft Office PowerPoint</Application>
  <PresentationFormat>Widescreen</PresentationFormat>
  <Paragraphs>64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 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HiPo#21 Final Post UWD</dc:title>
  <dc:creator>nazar@umsoman.com</dc:creator>
  <cp:lastModifiedBy>Zakwani, Salim MSE36</cp:lastModifiedBy>
  <cp:revision>338</cp:revision>
  <dcterms:created xsi:type="dcterms:W3CDTF">2018-09-24T07:27:56Z</dcterms:created>
  <dcterms:modified xsi:type="dcterms:W3CDTF">2024-02-15T14:24:01Z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