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57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hi, Mohamed MSE33" initials="HMM" lastIdx="2" clrIdx="0">
    <p:extLst>
      <p:ext uri="{19B8F6BF-5375-455C-9EA6-DF929625EA0E}">
        <p15:presenceInfo xmlns:p15="http://schemas.microsoft.com/office/powerpoint/2012/main" userId="S::Mohamed.Harthi@pdo.co.om::432c44a0-cc3d-49c6-a8d3-3ed757b3a2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72528A"/>
    <a:srgbClr val="00FF00"/>
    <a:srgbClr val="008000"/>
    <a:srgbClr val="33CC33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343" autoAdjust="0"/>
  </p:normalViewPr>
  <p:slideViewPr>
    <p:cSldViewPr>
      <p:cViewPr varScale="1">
        <p:scale>
          <a:sx n="93" d="100"/>
          <a:sy n="93" d="100"/>
        </p:scale>
        <p:origin x="8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17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5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0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61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9706" y="1011749"/>
            <a:ext cx="6040560" cy="47397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11.04.2021                              Incident title: HiPo#24-MVI</a:t>
            </a:r>
          </a:p>
          <a:p>
            <a:pPr marL="114300" indent="-114300" algn="just">
              <a:defRPr/>
            </a:pPr>
            <a:endParaRPr lang="en-US" sz="8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400" dirty="0">
              <a:solidFill>
                <a:srgbClr val="000000"/>
              </a:solidFill>
              <a:latin typeface="Arial" pitchFamily="34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On April 11, 2021, at 10:26 </a:t>
            </a:r>
            <a:r>
              <a:rPr lang="en-GB" sz="1600" dirty="0">
                <a:latin typeface="Calibri" panose="020F0502020204030204" pitchFamily="34" charset="0"/>
                <a:cs typeface="Arial" panose="020B0604020202020204" pitchFamily="34" charset="0"/>
              </a:rPr>
              <a:t>one trouble shooter vehicle had rolled over in the Jebel area.  This vehicle was assigned to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zh-CN" alt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latin typeface="Calibri" panose="020F0502020204030204" pitchFamily="34" charset="0"/>
                <a:cs typeface="Arial" panose="020B0604020202020204" pitchFamily="34" charset="0"/>
              </a:rPr>
              <a:t>trouble shooter, who drives vehicle to perform the Node daily QC. The vehicle had rolled over from about 6 meters height and possibly rolled 2 to 3 times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and landed on his wheels. Fortunately driver escaped from vehicle and </a:t>
            </a:r>
            <a:r>
              <a:rPr lang="en-GB" sz="1600" dirty="0">
                <a:latin typeface="Calibri" panose="020F0502020204030204" pitchFamily="34" charset="0"/>
                <a:cs typeface="Arial" panose="020B0604020202020204" pitchFamily="34" charset="0"/>
              </a:rPr>
              <a:t>only minor skin abrasion on the right hand two fingers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0"/>
              </a:spcAft>
              <a:defRPr/>
            </a:pP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endParaRPr lang="en-US" sz="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Focus on driving and do not get distracted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check the surrounding terrain condition while driving in off road especially in rough area.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STOP and check if unsure on the forward route</a:t>
            </a:r>
          </a:p>
          <a:p>
            <a:pPr marL="115888" indent="-115888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report Unsafe Condition to your supervisor and correct if it is safe to do</a:t>
            </a:r>
            <a:r>
              <a:rPr lang="en-US" sz="1400" dirty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762000" y="5925235"/>
            <a:ext cx="5102323" cy="32316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500" b="1" dirty="0">
                <a:solidFill>
                  <a:srgbClr val="FFFF00"/>
                </a:solidFill>
                <a:latin typeface="Tahoma" pitchFamily="34" charset="0"/>
              </a:rPr>
              <a:t>Always Focus on driving and do not get distracted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146597" y="33937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99" y="3962400"/>
            <a:ext cx="2751682" cy="1907768"/>
          </a:xfrm>
          <a:prstGeom prst="rect">
            <a:avLst/>
          </a:prstGeom>
        </p:spPr>
      </p:pic>
      <p:sp>
        <p:nvSpPr>
          <p:cNvPr id="14" name="Freeform 132"/>
          <p:cNvSpPr>
            <a:spLocks/>
          </p:cNvSpPr>
          <p:nvPr/>
        </p:nvSpPr>
        <p:spPr bwMode="auto">
          <a:xfrm>
            <a:off x="8622889" y="5536927"/>
            <a:ext cx="353301" cy="268171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99" y="1676401"/>
            <a:ext cx="2749943" cy="1907767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3E5D7CFD-E700-478A-A616-2099726A47FA}"/>
              </a:ext>
            </a:extLst>
          </p:cNvPr>
          <p:cNvSpPr/>
          <p:nvPr/>
        </p:nvSpPr>
        <p:spPr bwMode="auto">
          <a:xfrm>
            <a:off x="8479892" y="3151468"/>
            <a:ext cx="664108" cy="712445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08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79042" y="1260375"/>
            <a:ext cx="8351838" cy="34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27432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risk assessment is carried out before commencement of activity?</a:t>
            </a:r>
          </a:p>
          <a:p>
            <a:pPr marL="27432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a work procedure is developed for all tasks?</a:t>
            </a:r>
          </a:p>
          <a:p>
            <a:pPr marL="27432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the risk assessments and procedures are up to date?</a:t>
            </a:r>
          </a:p>
          <a:p>
            <a:pPr marL="27432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there are sufficient controls in place to bring the risk to ALARP?</a:t>
            </a:r>
          </a:p>
          <a:p>
            <a:pPr marL="27432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drivers always follow driving procedures?</a:t>
            </a:r>
          </a:p>
          <a:p>
            <a:pPr marL="27432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right equipment are in place before commencement of task.?</a:t>
            </a:r>
          </a:p>
          <a:p>
            <a:pPr eaLnBrk="1" hangingPunct="1">
              <a:defRPr/>
            </a:pPr>
            <a:endParaRPr lang="en-US" sz="1400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* </a:t>
            </a: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</a:p>
          <a:p>
            <a:pPr marL="119063" indent="-119063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0" y="-153889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94654"/>
            <a:ext cx="72016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11.04.2021                              Incident title: HiPo#24-MVI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92697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CDCFD-C2C6-4ECC-85D9-E8AEE3BFF834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CFE9A3-C33F-4A45-A701-8D5C3FCB99D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20228</TotalTime>
  <Words>511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HiPo#24 Post XD IRC</dc:title>
  <dc:creator>MU93647</dc:creator>
  <cp:lastModifiedBy>Balushi, Sumaiya MSE36</cp:lastModifiedBy>
  <cp:revision>1246</cp:revision>
  <dcterms:created xsi:type="dcterms:W3CDTF">2001-05-03T06:07:08Z</dcterms:created>
  <dcterms:modified xsi:type="dcterms:W3CDTF">2022-07-26T04:45:59Z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