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4" r:id="rId5"/>
    <p:sldId id="32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>
      <p:cViewPr varScale="1">
        <p:scale>
          <a:sx n="88" d="100"/>
          <a:sy n="88" d="100"/>
        </p:scale>
        <p:origin x="1056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856" y="60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2023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83843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1B74-92C0-4899-8AEC-B63DF05B8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482" y="32327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6009" y="32327"/>
            <a:ext cx="9155113" cy="65347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2000" i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Abraj Energy Services SAOC, HiPo# 26A 08</a:t>
            </a:r>
            <a:r>
              <a:rPr lang="en-US" sz="1800" b="1" i="0" kern="1200" baseline="300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</a:t>
            </a:r>
            <a:r>
              <a:rPr lang="en-US" sz="1800" b="1" i="0" kern="1200" baseline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May</a:t>
            </a:r>
            <a:r>
              <a:rPr lang="en-US" sz="1800" b="1" i="0" kern="1200" baseline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2021</a:t>
            </a:r>
            <a:endParaRPr lang="en-US" sz="1800" b="1" i="0" kern="1200" dirty="0">
              <a:solidFill>
                <a:srgbClr val="FFFFFF">
                  <a:lumMod val="85000"/>
                </a:srgbClr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5" r:id="rId3"/>
    <p:sldLayoutId id="2147483973" r:id="rId4"/>
    <p:sldLayoutId id="2147483974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125" y="794155"/>
            <a:ext cx="5876951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08.05.2021	          	      Incident title: HiPo#26A Drop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400" dirty="0">
                <a:latin typeface="+mj-lt"/>
              </a:rPr>
              <a:t>While pulling out completion using two safety valves and lay down to pipe rack using pipe cat, due to high stick up and extra length of pre-installed safety valve, using the skate roller. On 21</a:t>
            </a:r>
            <a:r>
              <a:rPr lang="en-US" sz="1400" baseline="30000" dirty="0">
                <a:latin typeface="+mj-lt"/>
              </a:rPr>
              <a:t>st</a:t>
            </a:r>
            <a:r>
              <a:rPr lang="en-US" sz="1400" dirty="0">
                <a:latin typeface="+mj-lt"/>
              </a:rPr>
              <a:t> joint, the floor man open the elevator and the tubing joint along with pre-installed safety valve jumped over the pipe cat basket and the complete joint slide down from floor level to ground. No damage, No injury. No Go zone controlled.</a:t>
            </a:r>
          </a:p>
          <a:p>
            <a:pPr algn="just"/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300" dirty="0"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While laying down tubulars using pipe cat, ensure the pipe is well rested on the roller before proceed to open the elevator.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while laying down pipe using two safety valves, ensure to secure the pipe with winch line before opening elevator.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Red Zone –Temporary No go zone are managed all the times.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job hazards &amp; potential risk are identified prior to start any task.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good communication between floor hands and pipe cat operator.</a:t>
            </a: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129125" y="5757027"/>
            <a:ext cx="5814475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/>
            <a:r>
              <a:rPr lang="en-US" altLang="en-US" sz="1400" b="1" dirty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Ensure the pipe is well rested on the pipe cat roller before proceed to open the elevator.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442452" y="5885814"/>
            <a:ext cx="2396748" cy="218957"/>
          </a:xfrm>
          <a:prstGeom prst="rect">
            <a:avLst/>
          </a:prstGeom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329" y="3680170"/>
            <a:ext cx="2772446" cy="237097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505183" y="5712680"/>
            <a:ext cx="621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>
                <a:solidFill>
                  <a:srgbClr val="00B05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sz="4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8329" y="1212072"/>
            <a:ext cx="2756546" cy="2037117"/>
          </a:xfrm>
          <a:prstGeom prst="rect">
            <a:avLst/>
          </a:prstGeom>
        </p:spPr>
      </p:pic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8741179" y="2953065"/>
            <a:ext cx="305492" cy="510932"/>
            <a:chOff x="3504" y="544"/>
            <a:chExt cx="2287" cy="1855"/>
          </a:xfrm>
        </p:grpSpPr>
        <p:sp>
          <p:nvSpPr>
            <p:cNvPr id="4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6" name="Oval 5"/>
          <p:cNvSpPr/>
          <p:nvPr/>
        </p:nvSpPr>
        <p:spPr bwMode="auto">
          <a:xfrm>
            <a:off x="7848600" y="44196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85085" y="4695507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2924" y="1274724"/>
            <a:ext cx="8590572" cy="46474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Near Miss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&amp; JSA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PSP is covering all type of lay down operations with deferent scenarios?</a:t>
            </a:r>
          </a:p>
          <a:p>
            <a:pPr marL="342900" lvl="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risk associated identified &amp; communicated with team?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OEM provided equipment has any potential of improvement?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crew members assign dedicated signaler in critical jobs?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2700" y="-191145"/>
            <a:ext cx="9144376" cy="990600"/>
            <a:chOff x="0" y="-144"/>
            <a:chExt cx="6240" cy="624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89602" y="880270"/>
            <a:ext cx="8706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08.05.2021	          	                                         Incident title: HiPo#26A Drop</a:t>
            </a:r>
          </a:p>
        </p:txBody>
      </p:sp>
    </p:spTree>
    <p:extLst>
      <p:ext uri="{BB962C8B-B14F-4D97-AF65-F5344CB8AC3E}">
        <p14:creationId xmlns:p14="http://schemas.microsoft.com/office/powerpoint/2010/main" val="3792746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F8C1FBF-B100-4983-B1FF-ACE54B592B9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15913</TotalTime>
  <Words>557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HiPo#26A Final</dc:title>
  <dc:creator>MU93647</dc:creator>
  <cp:lastModifiedBy>Balushi, Sumaiya MSE36</cp:lastModifiedBy>
  <cp:revision>866</cp:revision>
  <dcterms:created xsi:type="dcterms:W3CDTF">2001-05-03T06:07:08Z</dcterms:created>
  <dcterms:modified xsi:type="dcterms:W3CDTF">2022-07-26T05:00:06Z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