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1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0981" autoAdjust="0"/>
  </p:normalViewPr>
  <p:slideViewPr>
    <p:cSldViewPr>
      <p:cViewPr varScale="1">
        <p:scale>
          <a:sx n="85" d="100"/>
          <a:sy n="85" d="100"/>
        </p:scale>
        <p:origin x="120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7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3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8233" y="905390"/>
            <a:ext cx="5974884" cy="44165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08.06.2021                              Incident Type: HiPo#32- MVI</a:t>
            </a: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>
              <a:defRPr/>
            </a:pP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	Night Heavy driver after collecting dinner from camp and while his return journey back to hoist by pick up, he hit the crossing camel on Marmul blacktop road at 21:58 Hrs. During this accident, camel's head hits front windscreen on driver side and died at the spot.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  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	Driver sustained with left wrist pain &amp; slight thumb injury</a:t>
            </a:r>
            <a:r>
              <a:rPr lang="en-US" sz="1100" dirty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ensure to keep focus &amp; pay attention on the road especially during night driving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ensure to be aware of road crossing camels and stay alert all the time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ensure to slow down or stop the vehicle whenever camels were found crossing or on the road side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try to avoid unnecessary night driving and maintain lower speeds at night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discuss night driving hazards during TBT and ensure all drivers are part of it.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914400" y="5503333"/>
            <a:ext cx="4676775" cy="584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Stay focus &amp; pay attention on the road and crossing camels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26955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109" y="508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2" t="5903" r="3409" b="14829"/>
          <a:stretch/>
        </p:blipFill>
        <p:spPr bwMode="auto">
          <a:xfrm>
            <a:off x="7981309" y="5044338"/>
            <a:ext cx="457200" cy="41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601552" y="5410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06085"/>
            <a:ext cx="2723508" cy="20509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638241" y="761573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248400" y="5943600"/>
            <a:ext cx="284613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Stay Focused, slow down and stop the vehicle when camels are found crossing at road side. Watch out for road warning signs.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6169317" y="4413868"/>
            <a:ext cx="1447801" cy="96996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4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7705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hazards and risk mitigation for driving activity are covered during your TBT?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mammals on road is part of your discussion during learning meetings?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vehicles has valid RAS and comply with SP2000 requirements?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Road safety procedure and HEMP covers hazard of Camel crossing?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speed during night driving is strictly adhered with the procedures?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12284"/>
            <a:ext cx="7315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08.06.2021                                              Incident Type: HiPo#32- MVI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92706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sharepoint/v3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68A693-0B51-4A2C-99E9-0716343260C7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6236</TotalTime>
  <Words>549</Words>
  <Application>Microsoft Office PowerPoint</Application>
  <PresentationFormat>On-screen Show (4:3)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HiPo#32  Final IRC Presentation</dc:title>
  <dc:creator>MU93647</dc:creator>
  <cp:lastModifiedBy>Balushi, Sumaiya MSE36</cp:lastModifiedBy>
  <cp:revision>532</cp:revision>
  <dcterms:created xsi:type="dcterms:W3CDTF">2001-05-03T06:07:08Z</dcterms:created>
  <dcterms:modified xsi:type="dcterms:W3CDTF">2022-07-26T05:33:33Z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