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23" r:id="rId5"/>
    <p:sldId id="324" r:id="rId6"/>
  </p:sldIdLst>
  <p:sldSz cx="9144000" cy="6858000" type="screen4x3"/>
  <p:notesSz cx="6858000" cy="99456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  <p15:guide id="3" orient="horz" pos="3133">
          <p15:clr>
            <a:srgbClr val="A4A3A4"/>
          </p15:clr>
        </p15:guide>
        <p15:guide id="4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1" autoAdjust="0"/>
    <p:restoredTop sz="94128" autoAdjust="0"/>
  </p:normalViewPr>
  <p:slideViewPr>
    <p:cSldViewPr>
      <p:cViewPr varScale="1">
        <p:scale>
          <a:sx n="88" d="100"/>
          <a:sy n="88" d="100"/>
        </p:scale>
        <p:origin x="117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  <p:guide orient="horz" pos="313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018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983" y="0"/>
            <a:ext cx="2972017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484"/>
            <a:ext cx="2972018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983" y="9448484"/>
            <a:ext cx="2972017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018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983" y="0"/>
            <a:ext cx="2972017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966" y="4724242"/>
            <a:ext cx="5030070" cy="447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484"/>
            <a:ext cx="2972018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983" y="9448484"/>
            <a:ext cx="2972017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43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8573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3159" y="929079"/>
            <a:ext cx="5874842" cy="416267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29.06.2021                                             Incident Type: HiPo#37- MVI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000000"/>
              </a:solidFill>
              <a:latin typeface="+mj-lt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Driver (FSE) attended a repair job at ZAZ-16 with standalone team. The job was completed by noon. At 12:43 driver was driving from Harweel to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Nimr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 At 13:45 before reaching Marmul, he saw a group of camels on the right hand side of the road (outside the road).  A camel from the left side of the road, suddenly crossed to join the group and hit the front left side of vehicle.  The driver was unhurt.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The camel died on the spot.</a:t>
            </a:r>
          </a:p>
          <a:p>
            <a:pPr algn="just" eaLnBrk="1" hangingPunct="1">
              <a:defRPr/>
            </a:pPr>
            <a:endParaRPr lang="en-US" sz="11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>
                <a:latin typeface="Karla" charset="0"/>
              </a:rPr>
              <a:t>Drive defensively and ensure to  take extra precaution when animals are sighted at a distance.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>
                <a:latin typeface="Karla" charset="0"/>
              </a:rPr>
              <a:t>Always slow down and move out of the way in lower speed  or stop to avoid hitting camels and any animals crossing the roads.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>
                <a:latin typeface="Karla" charset="0"/>
              </a:rPr>
              <a:t>Ensure the road is clear of any hazards before returning back to normal driving speed.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>
                <a:latin typeface="Karla" charset="0"/>
              </a:rPr>
              <a:t>To always stay focus and pay attention when driving a vehicle at all times.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>
                <a:latin typeface="Karla"/>
                <a:cs typeface="Tahoma" pitchFamily="34" charset="0"/>
              </a:rPr>
              <a:t>Ensure that animal/camel crossing is included in all TBTs.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19237" y="5341203"/>
            <a:ext cx="5181600" cy="83099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ctr"/>
            <a:r>
              <a:rPr lang="en-US" sz="1600" b="1" i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Stay focus while driving, look out for movement of animals alongside the road. Remember, when you see one or a group, there may be others nearby.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050" name="Picture 2" descr="F:\Sign X.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514" y="1371600"/>
            <a:ext cx="2869886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31"/>
          <p:cNvGrpSpPr>
            <a:grpSpLocks/>
          </p:cNvGrpSpPr>
          <p:nvPr/>
        </p:nvGrpSpPr>
        <p:grpSpPr bwMode="auto">
          <a:xfrm>
            <a:off x="8588374" y="3025775"/>
            <a:ext cx="336550" cy="544513"/>
            <a:chOff x="3504" y="544"/>
            <a:chExt cx="2287" cy="1855"/>
          </a:xfrm>
        </p:grpSpPr>
        <p:sp>
          <p:nvSpPr>
            <p:cNvPr id="1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051" name="Picture 3" descr="F:\Sign Chec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513" y="3832225"/>
            <a:ext cx="2879411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Freeform 132"/>
          <p:cNvSpPr>
            <a:spLocks/>
          </p:cNvSpPr>
          <p:nvPr/>
        </p:nvSpPr>
        <p:spPr bwMode="auto">
          <a:xfrm>
            <a:off x="8385532" y="5265003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584775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ensure that camels or other animals on the road is part of your discussion during safety meetings?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ensure that all hazards and risk mitigations during driving activities are communicated on the issuance of Journey Plan?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ensure that your driving safety procedure and HEMP covers animal crossing hazards?</a:t>
            </a:r>
          </a:p>
          <a:p>
            <a:pPr marL="342900" indent="-342900" eaLnBrk="1" hangingPunct="1">
              <a:buAutoNum type="arabicPeriod" startAt="4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ensure all the vehicles comply with SP-2000 requirements and all documentations are up to date?</a:t>
            </a:r>
          </a:p>
          <a:p>
            <a:pPr marL="342900" indent="-342900" eaLnBrk="1" hangingPunct="1">
              <a:buAutoNum type="arabicPeriod" startAt="4"/>
              <a:defRPr/>
            </a:pPr>
            <a:r>
              <a:rPr lang="en-US" sz="1400" dirty="0">
                <a:latin typeface="+mj-lt"/>
                <a:sym typeface="Wingdings" pitchFamily="2" charset="2"/>
              </a:rPr>
              <a:t>Do you ensure that all lateral learning are cascaded to all the members of the organization?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3586" y="836711"/>
            <a:ext cx="81298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  29.06.2021                                                          Incident Type: HiPo#37- MVI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92711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7CDCFD-C2C6-4ECC-85D9-E8AEE3BFF834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elements/1.1/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ACF5642-B7F4-4B0C-A1E4-46CC61C8063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1595</TotalTime>
  <Words>592</Words>
  <Application>Microsoft Office PowerPoint</Application>
  <PresentationFormat>On-screen Show (4:3)</PresentationFormat>
  <Paragraphs>61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Karla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HiPo#37 Safeway FInal Post UWD IRC </dc:title>
  <dc:creator>MU93647</dc:creator>
  <cp:lastModifiedBy>Balushi, Sumaiya MSE36</cp:lastModifiedBy>
  <cp:revision>669</cp:revision>
  <cp:lastPrinted>2021-07-13T14:44:28Z</cp:lastPrinted>
  <dcterms:created xsi:type="dcterms:W3CDTF">2001-05-03T06:07:08Z</dcterms:created>
  <dcterms:modified xsi:type="dcterms:W3CDTF">2022-07-26T06:34:55Z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98a045-e53d-4dce-a8d7-f41d40d412ce_Enabled">
    <vt:lpwstr>True</vt:lpwstr>
  </property>
  <property fmtid="{D5CDD505-2E9C-101B-9397-08002B2CF9AE}" pid="3" name="MSIP_Label_c998a045-e53d-4dce-a8d7-f41d40d412ce_SiteId">
    <vt:lpwstr>0804c951-93a0-405d-80e4-fa87c7551d6a</vt:lpwstr>
  </property>
  <property fmtid="{D5CDD505-2E9C-101B-9397-08002B2CF9AE}" pid="4" name="MSIP_Label_c998a045-e53d-4dce-a8d7-f41d40d412ce_Owner">
    <vt:lpwstr>Hannuof.Obieda@technipfmc.com</vt:lpwstr>
  </property>
  <property fmtid="{D5CDD505-2E9C-101B-9397-08002B2CF9AE}" pid="5" name="MSIP_Label_c998a045-e53d-4dce-a8d7-f41d40d412ce_SetDate">
    <vt:lpwstr>2021-07-28T21:05:01.7465437Z</vt:lpwstr>
  </property>
  <property fmtid="{D5CDD505-2E9C-101B-9397-08002B2CF9AE}" pid="6" name="MSIP_Label_c998a045-e53d-4dce-a8d7-f41d40d412ce_Name">
    <vt:lpwstr>General</vt:lpwstr>
  </property>
  <property fmtid="{D5CDD505-2E9C-101B-9397-08002B2CF9AE}" pid="7" name="MSIP_Label_c998a045-e53d-4dce-a8d7-f41d40d412ce_Application">
    <vt:lpwstr>Microsoft Azure Information Protection</vt:lpwstr>
  </property>
  <property fmtid="{D5CDD505-2E9C-101B-9397-08002B2CF9AE}" pid="8" name="MSIP_Label_c998a045-e53d-4dce-a8d7-f41d40d412ce_ActionId">
    <vt:lpwstr>3e8deea4-af88-40fe-9e80-95c88aa337d0</vt:lpwstr>
  </property>
  <property fmtid="{D5CDD505-2E9C-101B-9397-08002B2CF9AE}" pid="9" name="MSIP_Label_c998a045-e53d-4dce-a8d7-f41d40d412ce_Extended_MSFT_Method">
    <vt:lpwstr>Automatic</vt:lpwstr>
  </property>
  <property fmtid="{D5CDD505-2E9C-101B-9397-08002B2CF9AE}" pid="10" name="MSIP_Label_8caabacf-b917-4a45-9a5f-ed3a53d2eeb7_Enabled">
    <vt:lpwstr>True</vt:lpwstr>
  </property>
  <property fmtid="{D5CDD505-2E9C-101B-9397-08002B2CF9AE}" pid="11" name="MSIP_Label_8caabacf-b917-4a45-9a5f-ed3a53d2eeb7_SiteId">
    <vt:lpwstr>0804c951-93a0-405d-80e4-fa87c7551d6a</vt:lpwstr>
  </property>
  <property fmtid="{D5CDD505-2E9C-101B-9397-08002B2CF9AE}" pid="12" name="MSIP_Label_8caabacf-b917-4a45-9a5f-ed3a53d2eeb7_Owner">
    <vt:lpwstr>Hannuof.Obieda@technipfmc.com</vt:lpwstr>
  </property>
  <property fmtid="{D5CDD505-2E9C-101B-9397-08002B2CF9AE}" pid="13" name="MSIP_Label_8caabacf-b917-4a45-9a5f-ed3a53d2eeb7_SetDate">
    <vt:lpwstr>2021-07-28T21:05:01.7465437Z</vt:lpwstr>
  </property>
  <property fmtid="{D5CDD505-2E9C-101B-9397-08002B2CF9AE}" pid="14" name="MSIP_Label_8caabacf-b917-4a45-9a5f-ed3a53d2eeb7_Name">
    <vt:lpwstr>Anyone - No Protection</vt:lpwstr>
  </property>
  <property fmtid="{D5CDD505-2E9C-101B-9397-08002B2CF9AE}" pid="15" name="MSIP_Label_8caabacf-b917-4a45-9a5f-ed3a53d2eeb7_Application">
    <vt:lpwstr>Microsoft Azure Information Protection</vt:lpwstr>
  </property>
  <property fmtid="{D5CDD505-2E9C-101B-9397-08002B2CF9AE}" pid="16" name="MSIP_Label_8caabacf-b917-4a45-9a5f-ed3a53d2eeb7_ActionId">
    <vt:lpwstr>3e8deea4-af88-40fe-9e80-95c88aa337d0</vt:lpwstr>
  </property>
  <property fmtid="{D5CDD505-2E9C-101B-9397-08002B2CF9AE}" pid="17" name="MSIP_Label_8caabacf-b917-4a45-9a5f-ed3a53d2eeb7_Parent">
    <vt:lpwstr>c998a045-e53d-4dce-a8d7-f41d40d412ce</vt:lpwstr>
  </property>
  <property fmtid="{D5CDD505-2E9C-101B-9397-08002B2CF9AE}" pid="18" name="MSIP_Label_8caabacf-b917-4a45-9a5f-ed3a53d2eeb7_Extended_MSFT_Method">
    <vt:lpwstr>Automatic</vt:lpwstr>
  </property>
  <property fmtid="{D5CDD505-2E9C-101B-9397-08002B2CF9AE}" pid="19" name="Sensitivity">
    <vt:lpwstr>General Anyone - No Protection</vt:lpwstr>
  </property>
  <property fmtid="{D5CDD505-2E9C-101B-9397-08002B2CF9AE}" pid="20" name="ContentTypeId">
    <vt:lpwstr>0x0101009148F5A04DDD49CBA7127AADA5FB792B00AADE34325A8B49CDA8BB4DB53328F214009C4067D375EDA046866D1CFD34BA6725</vt:lpwstr>
  </property>
</Properties>
</file>