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hi, Mohamed MSE33" initials="HMM" lastIdx="1" clrIdx="0">
    <p:extLst>
      <p:ext uri="{19B8F6BF-5375-455C-9EA6-DF929625EA0E}">
        <p15:presenceInfo xmlns:p15="http://schemas.microsoft.com/office/powerpoint/2012/main" userId="S::Mohamed.Harthi@pdo.co.om::432c44a0-cc3d-49c6-a8d3-3ed757b3a2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04" autoAdjust="0"/>
  </p:normalViewPr>
  <p:slideViewPr>
    <p:cSldViewPr>
      <p:cViewPr varScale="1">
        <p:scale>
          <a:sx n="90" d="100"/>
          <a:sy n="90" d="100"/>
        </p:scale>
        <p:origin x="10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6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79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84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4.png"/>
          <p:cNvPicPr/>
          <p:nvPr/>
        </p:nvPicPr>
        <p:blipFill rotWithShape="1">
          <a:blip r:embed="rId3"/>
          <a:srcRect r="47472" b="24385"/>
          <a:stretch/>
        </p:blipFill>
        <p:spPr>
          <a:xfrm>
            <a:off x="5736013" y="3276600"/>
            <a:ext cx="3166110" cy="2922233"/>
          </a:xfrm>
          <a:prstGeom prst="rect">
            <a:avLst/>
          </a:prstGeom>
          <a:ln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49" y="1272933"/>
            <a:ext cx="3124201" cy="201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164070" y="1851581"/>
            <a:ext cx="1173480" cy="246221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Soil dumping area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7423150" y="2097802"/>
            <a:ext cx="0" cy="4279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Oval 21"/>
          <p:cNvSpPr/>
          <p:nvPr/>
        </p:nvSpPr>
        <p:spPr>
          <a:xfrm>
            <a:off x="6737350" y="1828800"/>
            <a:ext cx="426720" cy="2462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899150" y="1828800"/>
            <a:ext cx="499582" cy="246221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OHL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6398732" y="1981200"/>
            <a:ext cx="3386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34888" y="860125"/>
            <a:ext cx="5334000" cy="42473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Date:23.05.2021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   Incident title:- HIPO#39</a:t>
            </a:r>
          </a:p>
          <a:p>
            <a:pPr marL="114300" indent="-114300" algn="just">
              <a:defRPr/>
            </a:pP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8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defRPr/>
            </a:pPr>
            <a:endParaRPr lang="en-GB" sz="1100" dirty="0"/>
          </a:p>
          <a:p>
            <a:pPr algn="just">
              <a:defRPr/>
            </a:pP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23.05.2021 at 1449 Hrs., tipper (</a:t>
            </a:r>
            <a:r>
              <a:rPr lang="en-GB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Regn</a:t>
            </a: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# 9172 WK) was unloading soil transported from borrow pit (#06) for Switch Rack Demolition works at BGS, when it came in contact with the OHL resulting in tripping of few wells and compressor (K3614) of Birba Station</a:t>
            </a:r>
            <a:r>
              <a:rPr lang="en-GB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 eaLnBrk="1" hangingPunct="1">
              <a:defRPr/>
            </a:pPr>
            <a:endParaRPr lang="en-US" sz="7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7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Always ensure availability of Banksman with vehicles while loading/unloading and reversing activity.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Always maintain safe horizontal and vertical working distance and provide safety barriers for work in the vicinity of OHL.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No work in the vicinity of OHLs shall be carried out without having an OHL clearance.</a:t>
            </a:r>
          </a:p>
          <a:p>
            <a:pPr marL="114300" indent="-114300">
              <a:defRPr/>
            </a:pPr>
            <a:endParaRPr lang="en-US" sz="110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11088" y="5313439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maintain safe clearance from Over Head Lines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458200" y="26670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336973" y="5513033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846" y="1676400"/>
            <a:ext cx="2311754" cy="16497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52014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Permit Applicant and Permit Holder visit the site together and the tasks are discussed and agreed for safe execution?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assessment of the area before allowing tipper operations for safe unloading of materials?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participation of drivers / operators in TBTs and that the hazards and controls related to vehicle / equipment movements are discussed?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availability of </a:t>
            </a:r>
            <a:r>
              <a:rPr lang="en-US" sz="1400" dirty="0" err="1">
                <a:solidFill>
                  <a:srgbClr val="0033CC"/>
                </a:solidFill>
                <a:latin typeface="+mj-lt"/>
                <a:sym typeface="Wingdings" pitchFamily="2" charset="2"/>
              </a:rPr>
              <a:t>Banksman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 for guiding the vehicle / equipment movement safely?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safe distance is maintained whilst executing activities in the vicinity of OHLs?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99677" y="836711"/>
            <a:ext cx="42723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23.05.2021     Incident title: </a:t>
            </a:r>
            <a:r>
              <a:rPr lang="en-US" sz="1400" b="1" dirty="0" err="1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# 39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92712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60C50A-F8A7-4F80-BD2D-07F39B2B56D7}"/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27545</TotalTime>
  <Words>528</Words>
  <Application>Microsoft Office PowerPoint</Application>
  <PresentationFormat>On-screen Show (4:3)</PresentationFormat>
  <Paragraphs>60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HiPo#39 QAQC </dc:title>
  <dc:creator>MU93647</dc:creator>
  <cp:lastModifiedBy>Balushi, Sumaiya MSE36</cp:lastModifiedBy>
  <cp:revision>724</cp:revision>
  <dcterms:created xsi:type="dcterms:W3CDTF">2001-05-03T06:07:08Z</dcterms:created>
  <dcterms:modified xsi:type="dcterms:W3CDTF">2022-09-27T06:15:47Z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