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74" r:id="rId5"/>
    <p:sldId id="275" r:id="rId6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rthi, Mohamed MSE33" initials="HMM" lastIdx="1" clrIdx="0">
    <p:extLst>
      <p:ext uri="{19B8F6BF-5375-455C-9EA6-DF929625EA0E}">
        <p15:presenceInfo xmlns:p15="http://schemas.microsoft.com/office/powerpoint/2012/main" userId="S::Mohamed.Harthi@pdo.co.om::432c44a0-cc3d-49c6-a8d3-3ed757b3a2f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59" autoAdjust="0"/>
    <p:restoredTop sz="86559" autoAdjust="0"/>
  </p:normalViewPr>
  <p:slideViewPr>
    <p:cSldViewPr>
      <p:cViewPr varScale="1">
        <p:scale>
          <a:sx n="80" d="100"/>
          <a:sy n="80" d="100"/>
        </p:scale>
        <p:origin x="120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7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801" y="0"/>
            <a:ext cx="2945874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86"/>
            <a:ext cx="294587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801" y="9430386"/>
            <a:ext cx="2945874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55AA87-4B92-460C-977B-0D3A2F64F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663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7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801" y="0"/>
            <a:ext cx="2945874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26" y="4715193"/>
            <a:ext cx="4985824" cy="4466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86"/>
            <a:ext cx="294587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801" y="9430386"/>
            <a:ext cx="2945874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F9EFC2-B0DD-4BF2-8694-068D2DFD7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0798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Ensure all dates and titles are input </a:t>
            </a:r>
          </a:p>
          <a:p>
            <a:endParaRPr lang="en-US" dirty="0"/>
          </a:p>
          <a:p>
            <a:r>
              <a:rPr lang="en-US" dirty="0"/>
              <a:t>A short description should be provided without mentioning names of contractors or</a:t>
            </a:r>
            <a:r>
              <a:rPr lang="en-US" baseline="0" dirty="0"/>
              <a:t> individuals.  You should include, what happened, to who (by job title) and what injuries this resulted in.  Nothing more!</a:t>
            </a:r>
          </a:p>
          <a:p>
            <a:endParaRPr lang="en-US" baseline="0" dirty="0"/>
          </a:p>
          <a:p>
            <a:r>
              <a:rPr lang="en-US" baseline="0" dirty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/>
          </a:p>
          <a:p>
            <a:r>
              <a:rPr lang="en-US" baseline="0" dirty="0"/>
              <a:t>The strap line should be the main point you want to get across</a:t>
            </a:r>
          </a:p>
          <a:p>
            <a:endParaRPr lang="en-US" baseline="0" dirty="0"/>
          </a:p>
          <a:p>
            <a:r>
              <a:rPr lang="en-US" baseline="0" dirty="0"/>
              <a:t>The images should be self explanatory, what went wrong (if you create a reconstruction please ensure you do not put people at risk) and below how it should be done.  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34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24184"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690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33389" y="1212343"/>
            <a:ext cx="5863911" cy="38241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algn="just">
              <a:defRPr/>
            </a:pPr>
            <a:r>
              <a:rPr lang="en-US" sz="1400" dirty="0">
                <a:latin typeface="+mj-lt"/>
              </a:rPr>
              <a:t>On 10.08.2021, at around 11:05am, while attempting to loosen the base plate inside 415 V feeder for demolition of redundant equipment at Runib Station, a flash occurred from the live, incoming area on top of the feeder, and as its consequence, the Electrician suffered burns on his right hand. </a:t>
            </a:r>
            <a:endParaRPr lang="en-US" sz="1000" dirty="0">
              <a:solidFill>
                <a:srgbClr val="000000"/>
              </a:solidFill>
              <a:latin typeface="+mj-lt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>
              <a:defRPr/>
            </a:pPr>
            <a:endParaRPr lang="en-US" sz="1050" dirty="0">
              <a:latin typeface="Arial" charset="0"/>
              <a:cs typeface="Tahoma" pitchFamily="34" charset="0"/>
            </a:endParaRPr>
          </a:p>
          <a:p>
            <a:pPr marL="285750" indent="-285750" algn="just" eaLnBrk="1" hangingPunct="1">
              <a:buFont typeface="Wingdings" panose="05000000000000000000" pitchFamily="2" charset="2"/>
              <a:buChar char="§"/>
              <a:defRPr/>
            </a:pPr>
            <a:r>
              <a:rPr lang="en-US" sz="1400" dirty="0">
                <a:latin typeface="Arial" charset="0"/>
                <a:cs typeface="Tahoma" pitchFamily="34" charset="0"/>
              </a:rPr>
              <a:t> Do not work on / open live installations without proper authority.</a:t>
            </a:r>
          </a:p>
          <a:p>
            <a:pPr marL="285750" indent="-285750" algn="just" eaLnBrk="1" hangingPunct="1">
              <a:buFont typeface="Wingdings" panose="05000000000000000000" pitchFamily="2" charset="2"/>
              <a:buChar char="§"/>
              <a:defRPr/>
            </a:pPr>
            <a:r>
              <a:rPr lang="en-US" sz="1400" dirty="0">
                <a:latin typeface="Arial" charset="0"/>
                <a:cs typeface="Tahoma" pitchFamily="34" charset="0"/>
              </a:rPr>
              <a:t> Use insulated gloves for working on or near live equipment.</a:t>
            </a:r>
          </a:p>
          <a:p>
            <a:pPr marL="285750" indent="-285750" algn="just" eaLnBrk="1" hangingPunct="1">
              <a:buFont typeface="Wingdings" panose="05000000000000000000" pitchFamily="2" charset="2"/>
              <a:buChar char="§"/>
              <a:defRPr/>
            </a:pPr>
            <a:r>
              <a:rPr lang="en-US" sz="1400" dirty="0">
                <a:latin typeface="Arial" charset="0"/>
                <a:cs typeface="Tahoma" pitchFamily="34" charset="0"/>
              </a:rPr>
              <a:t> Do not be complacent; discuss the concerns with the Supervisor for a safe solution when faced with challenges.</a:t>
            </a:r>
          </a:p>
          <a:p>
            <a:pPr marL="285750" indent="-285750" algn="just" eaLnBrk="1" hangingPunct="1">
              <a:buFont typeface="Wingdings" panose="05000000000000000000" pitchFamily="2" charset="2"/>
              <a:buChar char="§"/>
              <a:defRPr/>
            </a:pPr>
            <a:r>
              <a:rPr lang="en-US" sz="1400" dirty="0">
                <a:latin typeface="Arial" charset="0"/>
                <a:cs typeface="Tahoma" pitchFamily="34" charset="0"/>
              </a:rPr>
              <a:t> Never assume; ask, when in doubt.</a:t>
            </a:r>
          </a:p>
          <a:p>
            <a:pPr eaLnBrk="1" hangingPunct="1">
              <a:defRPr/>
            </a:pPr>
            <a:endParaRPr lang="en-US" sz="1050" dirty="0">
              <a:solidFill>
                <a:srgbClr val="FF0000"/>
              </a:solidFill>
              <a:latin typeface="Arial" charset="0"/>
              <a:cs typeface="Tahoma" pitchFamily="34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304800" y="5831651"/>
            <a:ext cx="5181600" cy="33855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1600" b="1" dirty="0">
                <a:solidFill>
                  <a:srgbClr val="FFFF00"/>
                </a:solidFill>
                <a:latin typeface="Tahoma" pitchFamily="34" charset="0"/>
              </a:rPr>
              <a:t>Electricity kills; be sure and do not assume.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9520" y="2225675"/>
            <a:ext cx="2779680" cy="3850923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511535" y="2245307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" name="Oval 3"/>
          <p:cNvSpPr/>
          <p:nvPr/>
        </p:nvSpPr>
        <p:spPr bwMode="auto">
          <a:xfrm>
            <a:off x="6477000" y="3314905"/>
            <a:ext cx="1325379" cy="1681956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66213" y="2245307"/>
            <a:ext cx="1946952" cy="9541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Exposed live wires came in contact with each other due to movement caused</a:t>
            </a:r>
          </a:p>
        </p:txBody>
      </p:sp>
      <p:cxnSp>
        <p:nvCxnSpPr>
          <p:cNvPr id="7" name="Straight Arrow Connector 6"/>
          <p:cNvCxnSpPr>
            <a:endCxn id="4" idx="0"/>
          </p:cNvCxnSpPr>
          <p:nvPr/>
        </p:nvCxnSpPr>
        <p:spPr bwMode="auto">
          <a:xfrm>
            <a:off x="7139689" y="2933905"/>
            <a:ext cx="1" cy="3810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6634" name="Freeform 132"/>
          <p:cNvSpPr>
            <a:spLocks/>
          </p:cNvSpPr>
          <p:nvPr/>
        </p:nvSpPr>
        <p:spPr bwMode="auto">
          <a:xfrm>
            <a:off x="8444220" y="5620763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74B95A4-938B-47D4-A4C8-8C0114AC1354}"/>
              </a:ext>
            </a:extLst>
          </p:cNvPr>
          <p:cNvSpPr txBox="1"/>
          <p:nvPr/>
        </p:nvSpPr>
        <p:spPr>
          <a:xfrm>
            <a:off x="239178" y="871415"/>
            <a:ext cx="74570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Date: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10.08.2021                                      Incident title: HiPo#45 -Electric Flash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33547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latin typeface="Tahoma" pitchFamily="34" charset="0"/>
              </a:rPr>
              <a:t>Confirm the following:</a:t>
            </a:r>
            <a:endParaRPr lang="en-US" sz="1600" dirty="0"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isolation of equipment before any work in it?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crew is briefed of the electrical safety precautions?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crew understands the hazards specific to the task and controls needed?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crew is aware of their authority to stop work when they feel unsafe?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right PPE for the task is used and correctly?</a:t>
            </a: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228600" y="817761"/>
            <a:ext cx="718658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/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Date: 10.08.2021                                      Incident title: HiPo#45 -Electric Flash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Language xmlns="4880e4f8-4b7d-4bdd-91e3-e10d47036eca">English</Language>
    <DocId xmlns="4880e4f8-4b7d-4bdd-91e3-e10d47036eca">92718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B064ACD6-0D4D-4982-A25A-870AFD7F16B3}"/>
</file>

<file path=customXml/itemProps2.xml><?xml version="1.0" encoding="utf-8"?>
<ds:datastoreItem xmlns:ds="http://schemas.openxmlformats.org/officeDocument/2006/customXml" ds:itemID="{ACF46C6F-070D-40A4-B21F-D63FE5060AA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17CDCFD-C2C6-4ECC-85D9-E8AEE3BFF834}">
  <ds:schemaRefs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19845</TotalTime>
  <Words>500</Words>
  <Application>Microsoft Office PowerPoint</Application>
  <PresentationFormat>On-screen Show (4:3)</PresentationFormat>
  <Paragraphs>51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Tahoma</vt:lpstr>
      <vt:lpstr>Times New Roman</vt:lpstr>
      <vt:lpstr>Wingdings</vt:lpstr>
      <vt:lpstr>Default Design</vt:lpstr>
      <vt:lpstr>PowerPoint Presentation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HiPo#45 QAQC Final</dc:title>
  <dc:creator>MU93647</dc:creator>
  <cp:lastModifiedBy>Balushi, Sumaiya MSE36</cp:lastModifiedBy>
  <cp:revision>764</cp:revision>
  <cp:lastPrinted>2021-10-27T06:39:28Z</cp:lastPrinted>
  <dcterms:created xsi:type="dcterms:W3CDTF">2001-05-03T06:07:08Z</dcterms:created>
  <dcterms:modified xsi:type="dcterms:W3CDTF">2022-07-26T09:22:40Z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