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9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" initials="N" lastIdx="5" clrIdx="0">
    <p:extLst>
      <p:ext uri="{19B8F6BF-5375-455C-9EA6-DF929625EA0E}">
        <p15:presenceInfo xmlns:p15="http://schemas.microsoft.com/office/powerpoint/2012/main" userId="New" providerId="None"/>
      </p:ext>
    </p:extLst>
  </p:cmAuthor>
  <p:cmAuthor id="2" name="BHARADWAJ R" initials="BR" lastIdx="3" clrIdx="1">
    <p:extLst>
      <p:ext uri="{19B8F6BF-5375-455C-9EA6-DF929625EA0E}">
        <p15:presenceInfo xmlns:p15="http://schemas.microsoft.com/office/powerpoint/2012/main" userId="S::rbharadwaj@lntecc.com::f6087aee-2a5a-4f36-b376-1f7be42415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0000"/>
    <a:srgbClr val="0000FF"/>
    <a:srgbClr val="006600"/>
    <a:srgbClr val="FF33CC"/>
    <a:srgbClr val="00FFFF"/>
    <a:srgbClr val="DFBE9D"/>
    <a:srgbClr val="000000"/>
    <a:srgbClr val="FFFF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>
      <p:cViewPr varScale="1">
        <p:scale>
          <a:sx n="93" d="100"/>
          <a:sy n="93" d="100"/>
        </p:scale>
        <p:origin x="9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174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8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8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8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7"/>
            <a:ext cx="5141849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8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95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F9EFC2-B0DD-4BF2-8694-068D2DFD78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84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uck, ground, sky&#10;&#10;Description automatically generated">
            <a:extLst>
              <a:ext uri="{FF2B5EF4-FFF2-40B4-BE49-F238E27FC236}">
                <a16:creationId xmlns:a16="http://schemas.microsoft.com/office/drawing/2014/main" id="{67076662-5386-4829-8337-C814C77DB7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75" b="20183"/>
          <a:stretch/>
        </p:blipFill>
        <p:spPr>
          <a:xfrm>
            <a:off x="5723604" y="1479971"/>
            <a:ext cx="3160329" cy="1840607"/>
          </a:xfrm>
          <a:prstGeom prst="rect">
            <a:avLst/>
          </a:prstGeom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D01CAEA1-84EA-4EF4-BAEB-788ECFE95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49" y="835997"/>
            <a:ext cx="5453651" cy="47397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Date: 23.8.2021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Incident title : HiPo#49-MVI</a:t>
            </a: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happened?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Trailer was moving on the black top and was transporting materials for the project.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rgbClr val="000000"/>
              </a:solidFill>
              <a:latin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camel suddenly ran across the highway. The driver tried to control the </a:t>
            </a:r>
            <a:r>
              <a:rPr lang="en-US" sz="1400" dirty="0">
                <a:solidFill>
                  <a:srgbClr val="000000"/>
                </a:solidFill>
                <a:latin typeface="Arial"/>
              </a:rPr>
              <a:t>vehicle , however the prime mover hit the camel and it died few minutes later.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injuries to driver and minor damages to the prime mover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ensure to apply defensive driving techniques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slow down totally / stop whenever you notice camel crossing the road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US" sz="1400" dirty="0">
              <a:latin typeface="Arial" charset="0"/>
              <a:cs typeface="Tahoma" pitchFamily="34" charset="0"/>
            </a:endParaRP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drives very cautious when approaching the wadi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253F6EEF-060A-4C45-8A9A-22CDA8E3B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625355"/>
            <a:ext cx="4512886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FFFF00"/>
                </a:solidFill>
                <a:latin typeface="+mj-lt"/>
              </a:rPr>
              <a:t>While driving, always stay focus on the route hazards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B4D099-1F7E-43D5-86CF-5F1FB0C3B3FA}"/>
              </a:ext>
            </a:extLst>
          </p:cNvPr>
          <p:cNvSpPr txBox="1"/>
          <p:nvPr/>
        </p:nvSpPr>
        <p:spPr>
          <a:xfrm>
            <a:off x="1676400" y="6312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79717D3-CE73-4F94-8EF6-5EE23916D49D}"/>
              </a:ext>
            </a:extLst>
          </p:cNvPr>
          <p:cNvSpPr txBox="1"/>
          <p:nvPr/>
        </p:nvSpPr>
        <p:spPr>
          <a:xfrm>
            <a:off x="5731067" y="1169899"/>
            <a:ext cx="3127080" cy="299328"/>
          </a:xfrm>
          <a:prstGeom prst="rect">
            <a:avLst/>
          </a:prstGeom>
          <a:solidFill>
            <a:srgbClr val="000000"/>
          </a:solidFill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26" name="Group 131"/>
          <p:cNvGrpSpPr>
            <a:grpSpLocks/>
          </p:cNvGrpSpPr>
          <p:nvPr/>
        </p:nvGrpSpPr>
        <p:grpSpPr bwMode="auto">
          <a:xfrm>
            <a:off x="8670665" y="3093587"/>
            <a:ext cx="197773" cy="284833"/>
            <a:chOff x="3504" y="544"/>
            <a:chExt cx="2287" cy="1855"/>
          </a:xfrm>
          <a:effectLst>
            <a:glow rad="63500">
              <a:schemeClr val="tx1">
                <a:alpha val="40000"/>
              </a:schemeClr>
            </a:glow>
          </a:effectLst>
        </p:grpSpPr>
        <p:sp>
          <p:nvSpPr>
            <p:cNvPr id="127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8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6217886" y="1180643"/>
            <a:ext cx="27270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Driver hit camel while driving </a:t>
            </a:r>
            <a:endParaRPr kumimoji="0" lang="en-IN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C01973-021E-4BF4-AA37-8BC9FFB73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5751"/>
          <a:stretch/>
        </p:blipFill>
        <p:spPr>
          <a:xfrm>
            <a:off x="5711533" y="3612163"/>
            <a:ext cx="3172401" cy="198186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3B1AE2-3887-463D-9C59-5BC1226FF16A}"/>
              </a:ext>
            </a:extLst>
          </p:cNvPr>
          <p:cNvSpPr txBox="1"/>
          <p:nvPr/>
        </p:nvSpPr>
        <p:spPr>
          <a:xfrm>
            <a:off x="5711533" y="5594023"/>
            <a:ext cx="3172400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Driver shall slow down the vehicle and give way to the camels before proceeding</a:t>
            </a:r>
            <a:endParaRPr kumimoji="0" lang="en-I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Freeform 132">
            <a:extLst>
              <a:ext uri="{FF2B5EF4-FFF2-40B4-BE49-F238E27FC236}">
                <a16:creationId xmlns:a16="http://schemas.microsoft.com/office/drawing/2014/main" id="{EE816ABB-F853-4757-8070-C7E17D467FAD}"/>
              </a:ext>
            </a:extLst>
          </p:cNvPr>
          <p:cNvSpPr>
            <a:spLocks/>
          </p:cNvSpPr>
          <p:nvPr/>
        </p:nvSpPr>
        <p:spPr bwMode="auto">
          <a:xfrm>
            <a:off x="8670665" y="5251469"/>
            <a:ext cx="274320" cy="27432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57150">
            <a:solidFill>
              <a:srgbClr val="00FF00"/>
            </a:solidFill>
            <a:round/>
            <a:headEnd/>
            <a:tailEnd/>
          </a:ln>
          <a:effectLst>
            <a:glow rad="63500">
              <a:schemeClr val="tx1">
                <a:alpha val="40000"/>
              </a:schemeClr>
            </a:glo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5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4949" y="1178928"/>
            <a:ext cx="8991599" cy="39857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latin typeface="+mj-lt"/>
              </a:rPr>
              <a:t>Confirm the following:</a:t>
            </a:r>
            <a:endParaRPr lang="en-US" sz="18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800" dirty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to routinely remind  defensive driving techniques in Driver’s Forums, TBT, </a:t>
            </a:r>
            <a:r>
              <a:rPr lang="en-US" sz="1600" dirty="0" err="1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etc</a:t>
            </a: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drivers are cautious to note camel crossings on route 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drivers notices all road safety signs and adopt appropriate driving controls?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8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8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600" i="1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6901" y="803047"/>
            <a:ext cx="78878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Date: 23.8.2021                                               Incident title : HiPo#49-MVI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DA31F98-2F43-4775-88A6-D572553D41EB}"/>
              </a:ext>
            </a:extLst>
          </p:cNvPr>
          <p:cNvSpPr txBox="1">
            <a:spLocks/>
          </p:cNvSpPr>
          <p:nvPr/>
        </p:nvSpPr>
        <p:spPr>
          <a:xfrm>
            <a:off x="7591345" y="6443103"/>
            <a:ext cx="1470206" cy="41489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824B374-8EF6-4760-8FC5-8B4E3EB18E6E}" type="slidenum">
              <a:rPr lang="en-US" sz="1600" b="1" smtClean="0">
                <a:solidFill>
                  <a:prstClr val="black"/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0E91F4-1761-43CD-903B-00E690751BB4}"/>
              </a:ext>
            </a:extLst>
          </p:cNvPr>
          <p:cNvSpPr txBox="1"/>
          <p:nvPr/>
        </p:nvSpPr>
        <p:spPr>
          <a:xfrm>
            <a:off x="-1252" y="152400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300" b="1" dirty="0">
                <a:latin typeface="+mj-lt"/>
              </a:rPr>
              <a:t>Management Self Audit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92721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sharepoint/v3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5890AC-D77C-4040-981A-A58134CEE17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24959</TotalTime>
  <Words>319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HiPo#49 QAQC final</dc:title>
  <dc:creator>MU93647</dc:creator>
  <cp:lastModifiedBy>Balushi, Sumaiya MSE36</cp:lastModifiedBy>
  <cp:revision>1936</cp:revision>
  <cp:lastPrinted>2021-10-26T04:34:32Z</cp:lastPrinted>
  <dcterms:created xsi:type="dcterms:W3CDTF">2001-05-03T06:07:08Z</dcterms:created>
  <dcterms:modified xsi:type="dcterms:W3CDTF">2022-07-26T10:02:44Z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c52bb50-aef2-4dc8-bb7f-e0da22648362_Enabled">
    <vt:lpwstr>True</vt:lpwstr>
  </property>
  <property fmtid="{D5CDD505-2E9C-101B-9397-08002B2CF9AE}" pid="3" name="MSIP_Label_ac52bb50-aef2-4dc8-bb7f-e0da22648362_SiteId">
    <vt:lpwstr>264b9899-fe1b-430b-9509-2154878d5774</vt:lpwstr>
  </property>
  <property fmtid="{D5CDD505-2E9C-101B-9397-08002B2CF9AE}" pid="4" name="MSIP_Label_ac52bb50-aef2-4dc8-bb7f-e0da22648362_Owner">
    <vt:lpwstr>pvjv@lntecc.com</vt:lpwstr>
  </property>
  <property fmtid="{D5CDD505-2E9C-101B-9397-08002B2CF9AE}" pid="5" name="MSIP_Label_ac52bb50-aef2-4dc8-bb7f-e0da22648362_SetDate">
    <vt:lpwstr>2020-12-13T10:04:59.6037020Z</vt:lpwstr>
  </property>
  <property fmtid="{D5CDD505-2E9C-101B-9397-08002B2CF9AE}" pid="6" name="MSIP_Label_ac52bb50-aef2-4dc8-bb7f-e0da22648362_Name">
    <vt:lpwstr>LTC Internal Use</vt:lpwstr>
  </property>
  <property fmtid="{D5CDD505-2E9C-101B-9397-08002B2CF9AE}" pid="7" name="MSIP_Label_ac52bb50-aef2-4dc8-bb7f-e0da22648362_Application">
    <vt:lpwstr>Microsoft Azure Information Protection</vt:lpwstr>
  </property>
  <property fmtid="{D5CDD505-2E9C-101B-9397-08002B2CF9AE}" pid="8" name="MSIP_Label_ac52bb50-aef2-4dc8-bb7f-e0da22648362_ActionId">
    <vt:lpwstr>10225639-9ac4-4807-82d5-e3c8756aa7ea</vt:lpwstr>
  </property>
  <property fmtid="{D5CDD505-2E9C-101B-9397-08002B2CF9AE}" pid="9" name="MSIP_Label_ac52bb50-aef2-4dc8-bb7f-e0da22648362_Extended_MSFT_Method">
    <vt:lpwstr>Automatic</vt:lpwstr>
  </property>
  <property fmtid="{D5CDD505-2E9C-101B-9397-08002B2CF9AE}" pid="10" name="Sensitivity">
    <vt:lpwstr>LTC Internal Use</vt:lpwstr>
  </property>
  <property fmtid="{D5CDD505-2E9C-101B-9397-08002B2CF9AE}" pid="11" name="ContentTypeId">
    <vt:lpwstr>0x0101009148F5A04DDD49CBA7127AADA5FB792B00AADE34325A8B49CDA8BB4DB53328F214009C4067D375EDA046866D1CFD34BA6725</vt:lpwstr>
  </property>
</Properties>
</file>