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8"/>
  </p:notesMasterIdLst>
  <p:handoutMasterIdLst>
    <p:handoutMasterId r:id="rId9"/>
  </p:handoutMasterIdLst>
  <p:sldIdLst>
    <p:sldId id="2147482452" r:id="rId5"/>
    <p:sldId id="350" r:id="rId6"/>
    <p:sldId id="2134804194"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D72733D-9A19-58F9-9F4E-B67646E757B3}" name="Amri, Yahya UWZ1" initials="AYU" userId="S::Yahya.YA.Amri@pdo.co.om::bf1ccc57-4ef3-4a47-b9a4-c8cb88d009aa"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Al Mahrooqi, Al Mutasem UWZ4" initials="AMAMU" lastIdx="1" clrIdx="0">
    <p:extLst>
      <p:ext uri="{19B8F6BF-5375-455C-9EA6-DF929625EA0E}">
        <p15:presenceInfo xmlns:p15="http://schemas.microsoft.com/office/powerpoint/2012/main" userId="S::AlMutasem.AMA.AlMahrooqi@pdo.co.om::6429f863-105c-4fb8-be4e-2094f749133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FFC715"/>
    <a:srgbClr val="24A316"/>
    <a:srgbClr val="FFCB25"/>
    <a:srgbClr val="FFFC00"/>
    <a:srgbClr val="EAEAEA"/>
    <a:srgbClr val="F2F3D7"/>
    <a:srgbClr val="16942A"/>
    <a:srgbClr val="FDD600"/>
    <a:srgbClr val="00B05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21F220D-181F-4105-9262-EF58A2C983B1}" v="354" dt="2024-03-25T06:31:56.72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4441" autoAdjust="0"/>
    <p:restoredTop sz="96357" autoAdjust="0"/>
  </p:normalViewPr>
  <p:slideViewPr>
    <p:cSldViewPr snapToGrid="0" snapToObjects="1">
      <p:cViewPr varScale="1">
        <p:scale>
          <a:sx n="63" d="100"/>
          <a:sy n="63" d="100"/>
        </p:scale>
        <p:origin x="1160" y="92"/>
      </p:cViewPr>
      <p:guideLst/>
    </p:cSldViewPr>
  </p:slideViewPr>
  <p:notesTextViewPr>
    <p:cViewPr>
      <p:scale>
        <a:sx n="1" d="1"/>
        <a:sy n="1" d="1"/>
      </p:scale>
      <p:origin x="0" y="0"/>
    </p:cViewPr>
  </p:notesTextViewPr>
  <p:sorterViewPr>
    <p:cViewPr varScale="1">
      <p:scale>
        <a:sx n="100" d="100"/>
        <a:sy n="100" d="100"/>
      </p:scale>
      <p:origin x="0" y="0"/>
    </p:cViewPr>
  </p:sorterViewPr>
  <p:notesViewPr>
    <p:cSldViewPr snapToGrid="0" snapToObjects="1">
      <p:cViewPr varScale="1">
        <p:scale>
          <a:sx n="87" d="100"/>
          <a:sy n="87" d="100"/>
        </p:scale>
        <p:origin x="2988" y="6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viewProps" Target="viewProps.xml"/><Relationship Id="rId17" Type="http://schemas.microsoft.com/office/2018/10/relationships/authors" Target="authors.xml"/><Relationship Id="rId2" Type="http://schemas.openxmlformats.org/officeDocument/2006/relationships/customXml" Target="../customXml/item2.xml"/><Relationship Id="rId16"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presProps" Target="presProps.xml"/><Relationship Id="rId5" Type="http://schemas.openxmlformats.org/officeDocument/2006/relationships/slide" Target="slides/slide1.xml"/><Relationship Id="rId15" Type="http://schemas.microsoft.com/office/2016/11/relationships/changesInfo" Target="changesInfos/changesInfo1.xml"/><Relationship Id="rId10"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handoutMaster" Target="handoutMasters/handoutMaster1.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orbett, Neil MSE32" userId="0adb255b-af8b-4511-851e-0ee4c08861d8" providerId="ADAL" clId="{D21F220D-181F-4105-9262-EF58A2C983B1}"/>
    <pc:docChg chg="undo custSel addSld delSld modSld">
      <pc:chgData name="Corbett, Neil MSE32" userId="0adb255b-af8b-4511-851e-0ee4c08861d8" providerId="ADAL" clId="{D21F220D-181F-4105-9262-EF58A2C983B1}" dt="2024-03-28T10:11:20.322" v="4736" actId="47"/>
      <pc:docMkLst>
        <pc:docMk/>
      </pc:docMkLst>
      <pc:sldChg chg="modSp mod">
        <pc:chgData name="Corbett, Neil MSE32" userId="0adb255b-af8b-4511-851e-0ee4c08861d8" providerId="ADAL" clId="{D21F220D-181F-4105-9262-EF58A2C983B1}" dt="2024-03-21T07:05:08.913" v="95" actId="6549"/>
        <pc:sldMkLst>
          <pc:docMk/>
          <pc:sldMk cId="4159925671" sldId="359"/>
        </pc:sldMkLst>
        <pc:graphicFrameChg chg="modGraphic">
          <ac:chgData name="Corbett, Neil MSE32" userId="0adb255b-af8b-4511-851e-0ee4c08861d8" providerId="ADAL" clId="{D21F220D-181F-4105-9262-EF58A2C983B1}" dt="2024-03-21T07:05:08.913" v="95" actId="6549"/>
          <ac:graphicFrameMkLst>
            <pc:docMk/>
            <pc:sldMk cId="4159925671" sldId="359"/>
            <ac:graphicFrameMk id="2" creationId="{D9A2FE5C-389D-BCFC-9665-E28127C77309}"/>
          </ac:graphicFrameMkLst>
        </pc:graphicFrameChg>
      </pc:sldChg>
      <pc:sldChg chg="del">
        <pc:chgData name="Corbett, Neil MSE32" userId="0adb255b-af8b-4511-851e-0ee4c08861d8" providerId="ADAL" clId="{D21F220D-181F-4105-9262-EF58A2C983B1}" dt="2024-03-25T06:06:56.934" v="3841" actId="47"/>
        <pc:sldMkLst>
          <pc:docMk/>
          <pc:sldMk cId="656225444" sldId="362"/>
        </pc:sldMkLst>
      </pc:sldChg>
      <pc:sldChg chg="addSp delSp modSp del mod">
        <pc:chgData name="Corbett, Neil MSE32" userId="0adb255b-af8b-4511-851e-0ee4c08861d8" providerId="ADAL" clId="{D21F220D-181F-4105-9262-EF58A2C983B1}" dt="2024-03-25T06:06:52.532" v="3840" actId="47"/>
        <pc:sldMkLst>
          <pc:docMk/>
          <pc:sldMk cId="2412419581" sldId="2147482461"/>
        </pc:sldMkLst>
        <pc:spChg chg="del mod">
          <ac:chgData name="Corbett, Neil MSE32" userId="0adb255b-af8b-4511-851e-0ee4c08861d8" providerId="ADAL" clId="{D21F220D-181F-4105-9262-EF58A2C983B1}" dt="2024-03-21T07:26:46.311" v="626" actId="478"/>
          <ac:spMkLst>
            <pc:docMk/>
            <pc:sldMk cId="2412419581" sldId="2147482461"/>
            <ac:spMk id="4" creationId="{1C35BB1A-2640-1DC3-F5C6-30280E033396}"/>
          </ac:spMkLst>
        </pc:spChg>
        <pc:spChg chg="del mod">
          <ac:chgData name="Corbett, Neil MSE32" userId="0adb255b-af8b-4511-851e-0ee4c08861d8" providerId="ADAL" clId="{D21F220D-181F-4105-9262-EF58A2C983B1}" dt="2024-03-21T07:26:44.703" v="625" actId="478"/>
          <ac:spMkLst>
            <pc:docMk/>
            <pc:sldMk cId="2412419581" sldId="2147482461"/>
            <ac:spMk id="5" creationId="{9F2E9EE6-C93B-4554-C477-80BB2776C25C}"/>
          </ac:spMkLst>
        </pc:spChg>
        <pc:spChg chg="mod">
          <ac:chgData name="Corbett, Neil MSE32" userId="0adb255b-af8b-4511-851e-0ee4c08861d8" providerId="ADAL" clId="{D21F220D-181F-4105-9262-EF58A2C983B1}" dt="2024-03-21T06:45:57.861" v="4" actId="1076"/>
          <ac:spMkLst>
            <pc:docMk/>
            <pc:sldMk cId="2412419581" sldId="2147482461"/>
            <ac:spMk id="6" creationId="{2FD01D7D-C1EC-A661-7D3F-F6C6A093A672}"/>
          </ac:spMkLst>
        </pc:spChg>
        <pc:spChg chg="mod">
          <ac:chgData name="Corbett, Neil MSE32" userId="0adb255b-af8b-4511-851e-0ee4c08861d8" providerId="ADAL" clId="{D21F220D-181F-4105-9262-EF58A2C983B1}" dt="2024-03-21T07:45:30.878" v="988" actId="1076"/>
          <ac:spMkLst>
            <pc:docMk/>
            <pc:sldMk cId="2412419581" sldId="2147482461"/>
            <ac:spMk id="13" creationId="{8AED94A3-A0C2-D999-08E4-C1BBA30E1EB2}"/>
          </ac:spMkLst>
        </pc:spChg>
        <pc:spChg chg="mod">
          <ac:chgData name="Corbett, Neil MSE32" userId="0adb255b-af8b-4511-851e-0ee4c08861d8" providerId="ADAL" clId="{D21F220D-181F-4105-9262-EF58A2C983B1}" dt="2024-03-21T07:29:58.569" v="631" actId="1076"/>
          <ac:spMkLst>
            <pc:docMk/>
            <pc:sldMk cId="2412419581" sldId="2147482461"/>
            <ac:spMk id="14" creationId="{ABFA7E47-7FC5-5A7B-D8C4-2CA270C8EAA5}"/>
          </ac:spMkLst>
        </pc:spChg>
        <pc:spChg chg="mod">
          <ac:chgData name="Corbett, Neil MSE32" userId="0adb255b-af8b-4511-851e-0ee4c08861d8" providerId="ADAL" clId="{D21F220D-181F-4105-9262-EF58A2C983B1}" dt="2024-03-21T07:38:33.882" v="825" actId="1076"/>
          <ac:spMkLst>
            <pc:docMk/>
            <pc:sldMk cId="2412419581" sldId="2147482461"/>
            <ac:spMk id="15" creationId="{6F5957FD-7717-EBB4-6E51-A12D2BD895FC}"/>
          </ac:spMkLst>
        </pc:spChg>
        <pc:spChg chg="mod">
          <ac:chgData name="Corbett, Neil MSE32" userId="0adb255b-af8b-4511-851e-0ee4c08861d8" providerId="ADAL" clId="{D21F220D-181F-4105-9262-EF58A2C983B1}" dt="2024-03-21T07:29:52.769" v="630" actId="1076"/>
          <ac:spMkLst>
            <pc:docMk/>
            <pc:sldMk cId="2412419581" sldId="2147482461"/>
            <ac:spMk id="16" creationId="{463F5A7A-7A02-9DE1-CA43-9431730B3396}"/>
          </ac:spMkLst>
        </pc:spChg>
        <pc:spChg chg="mod">
          <ac:chgData name="Corbett, Neil MSE32" userId="0adb255b-af8b-4511-851e-0ee4c08861d8" providerId="ADAL" clId="{D21F220D-181F-4105-9262-EF58A2C983B1}" dt="2024-03-21T07:38:37.239" v="826" actId="1076"/>
          <ac:spMkLst>
            <pc:docMk/>
            <pc:sldMk cId="2412419581" sldId="2147482461"/>
            <ac:spMk id="17" creationId="{51592F51-DA4D-E6CD-BE34-D0659FAB957A}"/>
          </ac:spMkLst>
        </pc:spChg>
        <pc:spChg chg="mod">
          <ac:chgData name="Corbett, Neil MSE32" userId="0adb255b-af8b-4511-851e-0ee4c08861d8" providerId="ADAL" clId="{D21F220D-181F-4105-9262-EF58A2C983B1}" dt="2024-03-21T07:23:24.197" v="516" actId="6549"/>
          <ac:spMkLst>
            <pc:docMk/>
            <pc:sldMk cId="2412419581" sldId="2147482461"/>
            <ac:spMk id="18" creationId="{72F06546-23FC-3136-8C79-DA53B6D10B35}"/>
          </ac:spMkLst>
        </pc:spChg>
        <pc:spChg chg="mod">
          <ac:chgData name="Corbett, Neil MSE32" userId="0adb255b-af8b-4511-851e-0ee4c08861d8" providerId="ADAL" clId="{D21F220D-181F-4105-9262-EF58A2C983B1}" dt="2024-03-21T07:25:13.385" v="623" actId="20577"/>
          <ac:spMkLst>
            <pc:docMk/>
            <pc:sldMk cId="2412419581" sldId="2147482461"/>
            <ac:spMk id="19" creationId="{E6D66AC5-EAB5-E4B9-FB85-3F8F8E143794}"/>
          </ac:spMkLst>
        </pc:spChg>
        <pc:spChg chg="del">
          <ac:chgData name="Corbett, Neil MSE32" userId="0adb255b-af8b-4511-851e-0ee4c08861d8" providerId="ADAL" clId="{D21F220D-181F-4105-9262-EF58A2C983B1}" dt="2024-03-21T07:25:42.056" v="624" actId="478"/>
          <ac:spMkLst>
            <pc:docMk/>
            <pc:sldMk cId="2412419581" sldId="2147482461"/>
            <ac:spMk id="20" creationId="{202A28EC-AAC9-EBE0-E0C7-5FE7A573618E}"/>
          </ac:spMkLst>
        </pc:spChg>
        <pc:spChg chg="mod">
          <ac:chgData name="Corbett, Neil MSE32" userId="0adb255b-af8b-4511-851e-0ee4c08861d8" providerId="ADAL" clId="{D21F220D-181F-4105-9262-EF58A2C983B1}" dt="2024-03-21T07:19:51.872" v="405" actId="6549"/>
          <ac:spMkLst>
            <pc:docMk/>
            <pc:sldMk cId="2412419581" sldId="2147482461"/>
            <ac:spMk id="21" creationId="{381C1FC1-E3B2-50F3-79B2-95C810C829C6}"/>
          </ac:spMkLst>
        </pc:spChg>
        <pc:spChg chg="mod">
          <ac:chgData name="Corbett, Neil MSE32" userId="0adb255b-af8b-4511-851e-0ee4c08861d8" providerId="ADAL" clId="{D21F220D-181F-4105-9262-EF58A2C983B1}" dt="2024-03-21T06:46:01.211" v="5" actId="1076"/>
          <ac:spMkLst>
            <pc:docMk/>
            <pc:sldMk cId="2412419581" sldId="2147482461"/>
            <ac:spMk id="22" creationId="{94C58CE9-DC2F-E11F-F95B-52D666735149}"/>
          </ac:spMkLst>
        </pc:spChg>
        <pc:spChg chg="del">
          <ac:chgData name="Corbett, Neil MSE32" userId="0adb255b-af8b-4511-851e-0ee4c08861d8" providerId="ADAL" clId="{D21F220D-181F-4105-9262-EF58A2C983B1}" dt="2024-03-21T06:45:54.750" v="3" actId="478"/>
          <ac:spMkLst>
            <pc:docMk/>
            <pc:sldMk cId="2412419581" sldId="2147482461"/>
            <ac:spMk id="23" creationId="{CE980EF1-3489-5EC1-6BD3-D4E3F7B9E626}"/>
          </ac:spMkLst>
        </pc:spChg>
        <pc:spChg chg="mod">
          <ac:chgData name="Corbett, Neil MSE32" userId="0adb255b-af8b-4511-851e-0ee4c08861d8" providerId="ADAL" clId="{D21F220D-181F-4105-9262-EF58A2C983B1}" dt="2024-03-21T06:46:04.934" v="6" actId="1076"/>
          <ac:spMkLst>
            <pc:docMk/>
            <pc:sldMk cId="2412419581" sldId="2147482461"/>
            <ac:spMk id="24" creationId="{EBE6077F-FAC0-D1FD-10AB-C4BC1754920F}"/>
          </ac:spMkLst>
        </pc:spChg>
        <pc:spChg chg="add mod">
          <ac:chgData name="Corbett, Neil MSE32" userId="0adb255b-af8b-4511-851e-0ee4c08861d8" providerId="ADAL" clId="{D21F220D-181F-4105-9262-EF58A2C983B1}" dt="2024-03-21T07:45:25.679" v="987" actId="1076"/>
          <ac:spMkLst>
            <pc:docMk/>
            <pc:sldMk cId="2412419581" sldId="2147482461"/>
            <ac:spMk id="25" creationId="{3EA40353-47AF-1595-A5CC-028786100871}"/>
          </ac:spMkLst>
        </pc:spChg>
        <pc:spChg chg="add mod">
          <ac:chgData name="Corbett, Neil MSE32" userId="0adb255b-af8b-4511-851e-0ee4c08861d8" providerId="ADAL" clId="{D21F220D-181F-4105-9262-EF58A2C983B1}" dt="2024-03-21T07:56:03.963" v="1458" actId="6549"/>
          <ac:spMkLst>
            <pc:docMk/>
            <pc:sldMk cId="2412419581" sldId="2147482461"/>
            <ac:spMk id="26" creationId="{DAB44D80-5F35-ADDA-F383-2ECA13104F19}"/>
          </ac:spMkLst>
        </pc:spChg>
        <pc:spChg chg="add mod">
          <ac:chgData name="Corbett, Neil MSE32" userId="0adb255b-af8b-4511-851e-0ee4c08861d8" providerId="ADAL" clId="{D21F220D-181F-4105-9262-EF58A2C983B1}" dt="2024-03-21T07:53:17.449" v="1249" actId="14100"/>
          <ac:spMkLst>
            <pc:docMk/>
            <pc:sldMk cId="2412419581" sldId="2147482461"/>
            <ac:spMk id="27" creationId="{BE086BA6-9BC4-3BF8-F9A7-EC36F56A3F3C}"/>
          </ac:spMkLst>
        </pc:spChg>
        <pc:spChg chg="add mod">
          <ac:chgData name="Corbett, Neil MSE32" userId="0adb255b-af8b-4511-851e-0ee4c08861d8" providerId="ADAL" clId="{D21F220D-181F-4105-9262-EF58A2C983B1}" dt="2024-03-21T07:55:01.435" v="1456" actId="1076"/>
          <ac:spMkLst>
            <pc:docMk/>
            <pc:sldMk cId="2412419581" sldId="2147482461"/>
            <ac:spMk id="28" creationId="{6F912F74-F8CC-5FDD-8A3D-31178A6DD2B1}"/>
          </ac:spMkLst>
        </pc:spChg>
        <pc:graphicFrameChg chg="mod">
          <ac:chgData name="Corbett, Neil MSE32" userId="0adb255b-af8b-4511-851e-0ee4c08861d8" providerId="ADAL" clId="{D21F220D-181F-4105-9262-EF58A2C983B1}" dt="2024-03-21T07:33:30.376" v="728"/>
          <ac:graphicFrameMkLst>
            <pc:docMk/>
            <pc:sldMk cId="2412419581" sldId="2147482461"/>
            <ac:graphicFrameMk id="3" creationId="{2DC0ABBB-D5BE-AFFB-6CC8-5A8FDADC74D4}"/>
          </ac:graphicFrameMkLst>
        </pc:graphicFrameChg>
      </pc:sldChg>
      <pc:sldChg chg="addSp delSp modSp add mod">
        <pc:chgData name="Corbett, Neil MSE32" userId="0adb255b-af8b-4511-851e-0ee4c08861d8" providerId="ADAL" clId="{D21F220D-181F-4105-9262-EF58A2C983B1}" dt="2024-03-28T10:10:53.902" v="4735" actId="207"/>
        <pc:sldMkLst>
          <pc:docMk/>
          <pc:sldMk cId="3492396748" sldId="2147482462"/>
        </pc:sldMkLst>
        <pc:spChg chg="del">
          <ac:chgData name="Corbett, Neil MSE32" userId="0adb255b-af8b-4511-851e-0ee4c08861d8" providerId="ADAL" clId="{D21F220D-181F-4105-9262-EF58A2C983B1}" dt="2024-03-21T06:47:42.996" v="11" actId="478"/>
          <ac:spMkLst>
            <pc:docMk/>
            <pc:sldMk cId="3492396748" sldId="2147482462"/>
            <ac:spMk id="4" creationId="{1C35BB1A-2640-1DC3-F5C6-30280E033396}"/>
          </ac:spMkLst>
        </pc:spChg>
        <pc:spChg chg="add del">
          <ac:chgData name="Corbett, Neil MSE32" userId="0adb255b-af8b-4511-851e-0ee4c08861d8" providerId="ADAL" clId="{D21F220D-181F-4105-9262-EF58A2C983B1}" dt="2024-03-25T03:03:43.722" v="1482" actId="478"/>
          <ac:spMkLst>
            <pc:docMk/>
            <pc:sldMk cId="3492396748" sldId="2147482462"/>
            <ac:spMk id="4" creationId="{8D0D746C-76CE-DB3B-9A41-58E349F5E8CE}"/>
          </ac:spMkLst>
        </pc:spChg>
        <pc:spChg chg="add mod ord">
          <ac:chgData name="Corbett, Neil MSE32" userId="0adb255b-af8b-4511-851e-0ee4c08861d8" providerId="ADAL" clId="{D21F220D-181F-4105-9262-EF58A2C983B1}" dt="2024-03-28T10:07:31.789" v="4710" actId="1038"/>
          <ac:spMkLst>
            <pc:docMk/>
            <pc:sldMk cId="3492396748" sldId="2147482462"/>
            <ac:spMk id="5" creationId="{15E0ECEE-FD0D-FC59-F184-97A7562DF3D2}"/>
          </ac:spMkLst>
        </pc:spChg>
        <pc:spChg chg="del">
          <ac:chgData name="Corbett, Neil MSE32" userId="0adb255b-af8b-4511-851e-0ee4c08861d8" providerId="ADAL" clId="{D21F220D-181F-4105-9262-EF58A2C983B1}" dt="2024-03-21T06:47:42.996" v="11" actId="478"/>
          <ac:spMkLst>
            <pc:docMk/>
            <pc:sldMk cId="3492396748" sldId="2147482462"/>
            <ac:spMk id="5" creationId="{9F2E9EE6-C93B-4554-C477-80BB2776C25C}"/>
          </ac:spMkLst>
        </pc:spChg>
        <pc:spChg chg="del">
          <ac:chgData name="Corbett, Neil MSE32" userId="0adb255b-af8b-4511-851e-0ee4c08861d8" providerId="ADAL" clId="{D21F220D-181F-4105-9262-EF58A2C983B1}" dt="2024-03-21T06:47:42.996" v="11" actId="478"/>
          <ac:spMkLst>
            <pc:docMk/>
            <pc:sldMk cId="3492396748" sldId="2147482462"/>
            <ac:spMk id="6" creationId="{2FD01D7D-C1EC-A661-7D3F-F6C6A093A672}"/>
          </ac:spMkLst>
        </pc:spChg>
        <pc:spChg chg="add mod ord">
          <ac:chgData name="Corbett, Neil MSE32" userId="0adb255b-af8b-4511-851e-0ee4c08861d8" providerId="ADAL" clId="{D21F220D-181F-4105-9262-EF58A2C983B1}" dt="2024-03-28T10:07:31.789" v="4710" actId="1038"/>
          <ac:spMkLst>
            <pc:docMk/>
            <pc:sldMk cId="3492396748" sldId="2147482462"/>
            <ac:spMk id="7" creationId="{1127BF37-D751-E2C4-3F2D-3BA8BDB71176}"/>
          </ac:spMkLst>
        </pc:spChg>
        <pc:spChg chg="del">
          <ac:chgData name="Corbett, Neil MSE32" userId="0adb255b-af8b-4511-851e-0ee4c08861d8" providerId="ADAL" clId="{D21F220D-181F-4105-9262-EF58A2C983B1}" dt="2024-03-21T06:47:42.996" v="11" actId="478"/>
          <ac:spMkLst>
            <pc:docMk/>
            <pc:sldMk cId="3492396748" sldId="2147482462"/>
            <ac:spMk id="7" creationId="{65EAB53E-9756-D366-0828-070B864BC0C6}"/>
          </ac:spMkLst>
        </pc:spChg>
        <pc:spChg chg="del">
          <ac:chgData name="Corbett, Neil MSE32" userId="0adb255b-af8b-4511-851e-0ee4c08861d8" providerId="ADAL" clId="{D21F220D-181F-4105-9262-EF58A2C983B1}" dt="2024-03-21T06:47:42.996" v="11" actId="478"/>
          <ac:spMkLst>
            <pc:docMk/>
            <pc:sldMk cId="3492396748" sldId="2147482462"/>
            <ac:spMk id="8" creationId="{958DA3DD-9510-AB87-0E53-A0C54A36AFCF}"/>
          </ac:spMkLst>
        </pc:spChg>
        <pc:spChg chg="del">
          <ac:chgData name="Corbett, Neil MSE32" userId="0adb255b-af8b-4511-851e-0ee4c08861d8" providerId="ADAL" clId="{D21F220D-181F-4105-9262-EF58A2C983B1}" dt="2024-03-21T06:47:42.996" v="11" actId="478"/>
          <ac:spMkLst>
            <pc:docMk/>
            <pc:sldMk cId="3492396748" sldId="2147482462"/>
            <ac:spMk id="9" creationId="{401701EC-B3EF-CE98-E6BF-9E10449E8107}"/>
          </ac:spMkLst>
        </pc:spChg>
        <pc:spChg chg="add del">
          <ac:chgData name="Corbett, Neil MSE32" userId="0adb255b-af8b-4511-851e-0ee4c08861d8" providerId="ADAL" clId="{D21F220D-181F-4105-9262-EF58A2C983B1}" dt="2024-03-25T03:05:32.624" v="1552" actId="478"/>
          <ac:spMkLst>
            <pc:docMk/>
            <pc:sldMk cId="3492396748" sldId="2147482462"/>
            <ac:spMk id="9" creationId="{9E5F1528-C299-3049-88CE-321F72051459}"/>
          </ac:spMkLst>
        </pc:spChg>
        <pc:spChg chg="del">
          <ac:chgData name="Corbett, Neil MSE32" userId="0adb255b-af8b-4511-851e-0ee4c08861d8" providerId="ADAL" clId="{D21F220D-181F-4105-9262-EF58A2C983B1}" dt="2024-03-21T06:47:42.996" v="11" actId="478"/>
          <ac:spMkLst>
            <pc:docMk/>
            <pc:sldMk cId="3492396748" sldId="2147482462"/>
            <ac:spMk id="10" creationId="{6E379977-8EC0-4DB6-5BB7-520A1FEAE14C}"/>
          </ac:spMkLst>
        </pc:spChg>
        <pc:spChg chg="del">
          <ac:chgData name="Corbett, Neil MSE32" userId="0adb255b-af8b-4511-851e-0ee4c08861d8" providerId="ADAL" clId="{D21F220D-181F-4105-9262-EF58A2C983B1}" dt="2024-03-21T06:47:42.996" v="11" actId="478"/>
          <ac:spMkLst>
            <pc:docMk/>
            <pc:sldMk cId="3492396748" sldId="2147482462"/>
            <ac:spMk id="11" creationId="{12BD50D3-B108-B2C9-4C0E-9184D3056BB5}"/>
          </ac:spMkLst>
        </pc:spChg>
        <pc:spChg chg="add mod ord">
          <ac:chgData name="Corbett, Neil MSE32" userId="0adb255b-af8b-4511-851e-0ee4c08861d8" providerId="ADAL" clId="{D21F220D-181F-4105-9262-EF58A2C983B1}" dt="2024-03-28T10:07:31.789" v="4710" actId="1038"/>
          <ac:spMkLst>
            <pc:docMk/>
            <pc:sldMk cId="3492396748" sldId="2147482462"/>
            <ac:spMk id="11" creationId="{FFF785F8-83E8-99BB-0291-CB76DCBEA8C7}"/>
          </ac:spMkLst>
        </pc:spChg>
        <pc:spChg chg="del">
          <ac:chgData name="Corbett, Neil MSE32" userId="0adb255b-af8b-4511-851e-0ee4c08861d8" providerId="ADAL" clId="{D21F220D-181F-4105-9262-EF58A2C983B1}" dt="2024-03-21T06:47:42.996" v="11" actId="478"/>
          <ac:spMkLst>
            <pc:docMk/>
            <pc:sldMk cId="3492396748" sldId="2147482462"/>
            <ac:spMk id="12" creationId="{DAEED74E-5C9E-7372-18F0-8886C14CA039}"/>
          </ac:spMkLst>
        </pc:spChg>
        <pc:spChg chg="del">
          <ac:chgData name="Corbett, Neil MSE32" userId="0adb255b-af8b-4511-851e-0ee4c08861d8" providerId="ADAL" clId="{D21F220D-181F-4105-9262-EF58A2C983B1}" dt="2024-03-21T06:47:42.996" v="11" actId="478"/>
          <ac:spMkLst>
            <pc:docMk/>
            <pc:sldMk cId="3492396748" sldId="2147482462"/>
            <ac:spMk id="13" creationId="{8AED94A3-A0C2-D999-08E4-C1BBA30E1EB2}"/>
          </ac:spMkLst>
        </pc:spChg>
        <pc:spChg chg="del">
          <ac:chgData name="Corbett, Neil MSE32" userId="0adb255b-af8b-4511-851e-0ee4c08861d8" providerId="ADAL" clId="{D21F220D-181F-4105-9262-EF58A2C983B1}" dt="2024-03-21T06:47:42.996" v="11" actId="478"/>
          <ac:spMkLst>
            <pc:docMk/>
            <pc:sldMk cId="3492396748" sldId="2147482462"/>
            <ac:spMk id="14" creationId="{ABFA7E47-7FC5-5A7B-D8C4-2CA270C8EAA5}"/>
          </ac:spMkLst>
        </pc:spChg>
        <pc:spChg chg="add mod ord">
          <ac:chgData name="Corbett, Neil MSE32" userId="0adb255b-af8b-4511-851e-0ee4c08861d8" providerId="ADAL" clId="{D21F220D-181F-4105-9262-EF58A2C983B1}" dt="2024-03-28T10:07:31.789" v="4710" actId="1038"/>
          <ac:spMkLst>
            <pc:docMk/>
            <pc:sldMk cId="3492396748" sldId="2147482462"/>
            <ac:spMk id="15" creationId="{4BDE53A1-1AF9-A071-D8D2-D3603E9800B4}"/>
          </ac:spMkLst>
        </pc:spChg>
        <pc:spChg chg="del">
          <ac:chgData name="Corbett, Neil MSE32" userId="0adb255b-af8b-4511-851e-0ee4c08861d8" providerId="ADAL" clId="{D21F220D-181F-4105-9262-EF58A2C983B1}" dt="2024-03-21T06:47:42.996" v="11" actId="478"/>
          <ac:spMkLst>
            <pc:docMk/>
            <pc:sldMk cId="3492396748" sldId="2147482462"/>
            <ac:spMk id="15" creationId="{6F5957FD-7717-EBB4-6E51-A12D2BD895FC}"/>
          </ac:spMkLst>
        </pc:spChg>
        <pc:spChg chg="del">
          <ac:chgData name="Corbett, Neil MSE32" userId="0adb255b-af8b-4511-851e-0ee4c08861d8" providerId="ADAL" clId="{D21F220D-181F-4105-9262-EF58A2C983B1}" dt="2024-03-21T06:47:42.996" v="11" actId="478"/>
          <ac:spMkLst>
            <pc:docMk/>
            <pc:sldMk cId="3492396748" sldId="2147482462"/>
            <ac:spMk id="16" creationId="{463F5A7A-7A02-9DE1-CA43-9431730B3396}"/>
          </ac:spMkLst>
        </pc:spChg>
        <pc:spChg chg="del">
          <ac:chgData name="Corbett, Neil MSE32" userId="0adb255b-af8b-4511-851e-0ee4c08861d8" providerId="ADAL" clId="{D21F220D-181F-4105-9262-EF58A2C983B1}" dt="2024-03-21T06:47:42.996" v="11" actId="478"/>
          <ac:spMkLst>
            <pc:docMk/>
            <pc:sldMk cId="3492396748" sldId="2147482462"/>
            <ac:spMk id="17" creationId="{51592F51-DA4D-E6CD-BE34-D0659FAB957A}"/>
          </ac:spMkLst>
        </pc:spChg>
        <pc:spChg chg="add del mod">
          <ac:chgData name="Corbett, Neil MSE32" userId="0adb255b-af8b-4511-851e-0ee4c08861d8" providerId="ADAL" clId="{D21F220D-181F-4105-9262-EF58A2C983B1}" dt="2024-03-25T05:15:15.240" v="2964"/>
          <ac:spMkLst>
            <pc:docMk/>
            <pc:sldMk cId="3492396748" sldId="2147482462"/>
            <ac:spMk id="17" creationId="{9879ACFE-D4B4-1350-2E20-F363587A8008}"/>
          </ac:spMkLst>
        </pc:spChg>
        <pc:spChg chg="add mod ord">
          <ac:chgData name="Corbett, Neil MSE32" userId="0adb255b-af8b-4511-851e-0ee4c08861d8" providerId="ADAL" clId="{D21F220D-181F-4105-9262-EF58A2C983B1}" dt="2024-03-28T10:07:42.792" v="4712" actId="14100"/>
          <ac:spMkLst>
            <pc:docMk/>
            <pc:sldMk cId="3492396748" sldId="2147482462"/>
            <ac:spMk id="18" creationId="{0D3BF87C-6D52-E333-E97F-12BBA035E270}"/>
          </ac:spMkLst>
        </pc:spChg>
        <pc:spChg chg="del">
          <ac:chgData name="Corbett, Neil MSE32" userId="0adb255b-af8b-4511-851e-0ee4c08861d8" providerId="ADAL" clId="{D21F220D-181F-4105-9262-EF58A2C983B1}" dt="2024-03-21T06:47:42.996" v="11" actId="478"/>
          <ac:spMkLst>
            <pc:docMk/>
            <pc:sldMk cId="3492396748" sldId="2147482462"/>
            <ac:spMk id="18" creationId="{72F06546-23FC-3136-8C79-DA53B6D10B35}"/>
          </ac:spMkLst>
        </pc:spChg>
        <pc:spChg chg="del">
          <ac:chgData name="Corbett, Neil MSE32" userId="0adb255b-af8b-4511-851e-0ee4c08861d8" providerId="ADAL" clId="{D21F220D-181F-4105-9262-EF58A2C983B1}" dt="2024-03-21T06:47:42.996" v="11" actId="478"/>
          <ac:spMkLst>
            <pc:docMk/>
            <pc:sldMk cId="3492396748" sldId="2147482462"/>
            <ac:spMk id="19" creationId="{E6D66AC5-EAB5-E4B9-FB85-3F8F8E143794}"/>
          </ac:spMkLst>
        </pc:spChg>
        <pc:spChg chg="add mod ord">
          <ac:chgData name="Corbett, Neil MSE32" userId="0adb255b-af8b-4511-851e-0ee4c08861d8" providerId="ADAL" clId="{D21F220D-181F-4105-9262-EF58A2C983B1}" dt="2024-03-28T10:08:10.392" v="4723" actId="6549"/>
          <ac:spMkLst>
            <pc:docMk/>
            <pc:sldMk cId="3492396748" sldId="2147482462"/>
            <ac:spMk id="20" creationId="{17A7FD76-DBA1-150E-D35E-49CCA1C41F5B}"/>
          </ac:spMkLst>
        </pc:spChg>
        <pc:spChg chg="del">
          <ac:chgData name="Corbett, Neil MSE32" userId="0adb255b-af8b-4511-851e-0ee4c08861d8" providerId="ADAL" clId="{D21F220D-181F-4105-9262-EF58A2C983B1}" dt="2024-03-21T06:47:42.996" v="11" actId="478"/>
          <ac:spMkLst>
            <pc:docMk/>
            <pc:sldMk cId="3492396748" sldId="2147482462"/>
            <ac:spMk id="20" creationId="{202A28EC-AAC9-EBE0-E0C7-5FE7A573618E}"/>
          </ac:spMkLst>
        </pc:spChg>
        <pc:spChg chg="del">
          <ac:chgData name="Corbett, Neil MSE32" userId="0adb255b-af8b-4511-851e-0ee4c08861d8" providerId="ADAL" clId="{D21F220D-181F-4105-9262-EF58A2C983B1}" dt="2024-03-21T06:47:42.996" v="11" actId="478"/>
          <ac:spMkLst>
            <pc:docMk/>
            <pc:sldMk cId="3492396748" sldId="2147482462"/>
            <ac:spMk id="21" creationId="{381C1FC1-E3B2-50F3-79B2-95C810C829C6}"/>
          </ac:spMkLst>
        </pc:spChg>
        <pc:spChg chg="del">
          <ac:chgData name="Corbett, Neil MSE32" userId="0adb255b-af8b-4511-851e-0ee4c08861d8" providerId="ADAL" clId="{D21F220D-181F-4105-9262-EF58A2C983B1}" dt="2024-03-21T06:47:42.996" v="11" actId="478"/>
          <ac:spMkLst>
            <pc:docMk/>
            <pc:sldMk cId="3492396748" sldId="2147482462"/>
            <ac:spMk id="22" creationId="{94C58CE9-DC2F-E11F-F95B-52D666735149}"/>
          </ac:spMkLst>
        </pc:spChg>
        <pc:spChg chg="add mod ord">
          <ac:chgData name="Corbett, Neil MSE32" userId="0adb255b-af8b-4511-851e-0ee4c08861d8" providerId="ADAL" clId="{D21F220D-181F-4105-9262-EF58A2C983B1}" dt="2024-03-28T10:08:21.274" v="4725" actId="14100"/>
          <ac:spMkLst>
            <pc:docMk/>
            <pc:sldMk cId="3492396748" sldId="2147482462"/>
            <ac:spMk id="22" creationId="{EF4352A7-3429-A373-83CF-EE3AEA10EA45}"/>
          </ac:spMkLst>
        </pc:spChg>
        <pc:spChg chg="add mod">
          <ac:chgData name="Corbett, Neil MSE32" userId="0adb255b-af8b-4511-851e-0ee4c08861d8" providerId="ADAL" clId="{D21F220D-181F-4105-9262-EF58A2C983B1}" dt="2024-03-28T10:10:39.547" v="4733" actId="207"/>
          <ac:spMkLst>
            <pc:docMk/>
            <pc:sldMk cId="3492396748" sldId="2147482462"/>
            <ac:spMk id="23" creationId="{38E21CCC-7CD5-975E-6450-EC0DE9CC96CE}"/>
          </ac:spMkLst>
        </pc:spChg>
        <pc:spChg chg="del">
          <ac:chgData name="Corbett, Neil MSE32" userId="0adb255b-af8b-4511-851e-0ee4c08861d8" providerId="ADAL" clId="{D21F220D-181F-4105-9262-EF58A2C983B1}" dt="2024-03-21T06:47:42.996" v="11" actId="478"/>
          <ac:spMkLst>
            <pc:docMk/>
            <pc:sldMk cId="3492396748" sldId="2147482462"/>
            <ac:spMk id="24" creationId="{EBE6077F-FAC0-D1FD-10AB-C4BC1754920F}"/>
          </ac:spMkLst>
        </pc:spChg>
        <pc:spChg chg="add mod ord">
          <ac:chgData name="Corbett, Neil MSE32" userId="0adb255b-af8b-4511-851e-0ee4c08861d8" providerId="ADAL" clId="{D21F220D-181F-4105-9262-EF58A2C983B1}" dt="2024-03-28T10:10:49.059" v="4734" actId="207"/>
          <ac:spMkLst>
            <pc:docMk/>
            <pc:sldMk cId="3492396748" sldId="2147482462"/>
            <ac:spMk id="29" creationId="{01BEBBC8-009E-FFE8-6CEC-75A5F4CE3814}"/>
          </ac:spMkLst>
        </pc:spChg>
        <pc:spChg chg="add mod ord">
          <ac:chgData name="Corbett, Neil MSE32" userId="0adb255b-af8b-4511-851e-0ee4c08861d8" providerId="ADAL" clId="{D21F220D-181F-4105-9262-EF58A2C983B1}" dt="2024-03-28T10:10:53.902" v="4735" actId="207"/>
          <ac:spMkLst>
            <pc:docMk/>
            <pc:sldMk cId="3492396748" sldId="2147482462"/>
            <ac:spMk id="30" creationId="{EADBE540-C8CB-A68C-E786-AE96A3B3300E}"/>
          </ac:spMkLst>
        </pc:spChg>
        <pc:spChg chg="add mod ord">
          <ac:chgData name="Corbett, Neil MSE32" userId="0adb255b-af8b-4511-851e-0ee4c08861d8" providerId="ADAL" clId="{D21F220D-181F-4105-9262-EF58A2C983B1}" dt="2024-03-28T10:08:26.548" v="4727" actId="14100"/>
          <ac:spMkLst>
            <pc:docMk/>
            <pc:sldMk cId="3492396748" sldId="2147482462"/>
            <ac:spMk id="35" creationId="{CC058B62-69F2-9965-3900-E48D75BDB48C}"/>
          </ac:spMkLst>
        </pc:spChg>
        <pc:spChg chg="add del mod">
          <ac:chgData name="Corbett, Neil MSE32" userId="0adb255b-af8b-4511-851e-0ee4c08861d8" providerId="ADAL" clId="{D21F220D-181F-4105-9262-EF58A2C983B1}" dt="2024-03-25T03:08:15.968" v="1773" actId="478"/>
          <ac:spMkLst>
            <pc:docMk/>
            <pc:sldMk cId="3492396748" sldId="2147482462"/>
            <ac:spMk id="36" creationId="{49985A13-E912-B08E-F4AA-8FCC981B2797}"/>
          </ac:spMkLst>
        </pc:spChg>
        <pc:spChg chg="add del mod">
          <ac:chgData name="Corbett, Neil MSE32" userId="0adb255b-af8b-4511-851e-0ee4c08861d8" providerId="ADAL" clId="{D21F220D-181F-4105-9262-EF58A2C983B1}" dt="2024-03-25T03:02:41.181" v="1469" actId="478"/>
          <ac:spMkLst>
            <pc:docMk/>
            <pc:sldMk cId="3492396748" sldId="2147482462"/>
            <ac:spMk id="38" creationId="{D0743F27-E8B4-4F68-D879-700B5FE1D8F2}"/>
          </ac:spMkLst>
        </pc:spChg>
        <pc:spChg chg="add del mod">
          <ac:chgData name="Corbett, Neil MSE32" userId="0adb255b-af8b-4511-851e-0ee4c08861d8" providerId="ADAL" clId="{D21F220D-181F-4105-9262-EF58A2C983B1}" dt="2024-03-25T03:02:26.851" v="1464" actId="478"/>
          <ac:spMkLst>
            <pc:docMk/>
            <pc:sldMk cId="3492396748" sldId="2147482462"/>
            <ac:spMk id="43" creationId="{01400F5E-32D6-7F78-4E05-5A8E628D8F3F}"/>
          </ac:spMkLst>
        </pc:spChg>
        <pc:spChg chg="add del mod">
          <ac:chgData name="Corbett, Neil MSE32" userId="0adb255b-af8b-4511-851e-0ee4c08861d8" providerId="ADAL" clId="{D21F220D-181F-4105-9262-EF58A2C983B1}" dt="2024-03-25T03:08:13.456" v="1772" actId="478"/>
          <ac:spMkLst>
            <pc:docMk/>
            <pc:sldMk cId="3492396748" sldId="2147482462"/>
            <ac:spMk id="46" creationId="{4480BB71-7AFB-7B29-1FD8-31A2D74C0D9E}"/>
          </ac:spMkLst>
        </pc:spChg>
        <pc:spChg chg="add mod ord">
          <ac:chgData name="Corbett, Neil MSE32" userId="0adb255b-af8b-4511-851e-0ee4c08861d8" providerId="ADAL" clId="{D21F220D-181F-4105-9262-EF58A2C983B1}" dt="2024-03-28T10:08:52.024" v="4730" actId="20577"/>
          <ac:spMkLst>
            <pc:docMk/>
            <pc:sldMk cId="3492396748" sldId="2147482462"/>
            <ac:spMk id="47" creationId="{B07495F3-1C4E-BF1B-29EA-8174F36C12AA}"/>
          </ac:spMkLst>
        </pc:spChg>
        <pc:spChg chg="add del mod">
          <ac:chgData name="Corbett, Neil MSE32" userId="0adb255b-af8b-4511-851e-0ee4c08861d8" providerId="ADAL" clId="{D21F220D-181F-4105-9262-EF58A2C983B1}" dt="2024-03-21T06:49:03.637" v="93" actId="478"/>
          <ac:spMkLst>
            <pc:docMk/>
            <pc:sldMk cId="3492396748" sldId="2147482462"/>
            <ac:spMk id="48" creationId="{113C98B4-7B3F-1187-986C-138142101984}"/>
          </ac:spMkLst>
        </pc:spChg>
        <pc:spChg chg="add del mod">
          <ac:chgData name="Corbett, Neil MSE32" userId="0adb255b-af8b-4511-851e-0ee4c08861d8" providerId="ADAL" clId="{D21F220D-181F-4105-9262-EF58A2C983B1}" dt="2024-03-25T05:49:29.194" v="3450" actId="478"/>
          <ac:spMkLst>
            <pc:docMk/>
            <pc:sldMk cId="3492396748" sldId="2147482462"/>
            <ac:spMk id="48" creationId="{6E0491FF-4F2F-8D66-A75E-64DC4B654F66}"/>
          </ac:spMkLst>
        </pc:spChg>
        <pc:spChg chg="add del mod">
          <ac:chgData name="Corbett, Neil MSE32" userId="0adb255b-af8b-4511-851e-0ee4c08861d8" providerId="ADAL" clId="{D21F220D-181F-4105-9262-EF58A2C983B1}" dt="2024-03-25T03:08:18.193" v="1774" actId="478"/>
          <ac:spMkLst>
            <pc:docMk/>
            <pc:sldMk cId="3492396748" sldId="2147482462"/>
            <ac:spMk id="49" creationId="{98DD421B-6782-72B6-35C7-B94660C21BC7}"/>
          </ac:spMkLst>
        </pc:spChg>
        <pc:spChg chg="add del mod">
          <ac:chgData name="Corbett, Neil MSE32" userId="0adb255b-af8b-4511-851e-0ee4c08861d8" providerId="ADAL" clId="{D21F220D-181F-4105-9262-EF58A2C983B1}" dt="2024-03-25T03:02:33.136" v="1466" actId="478"/>
          <ac:spMkLst>
            <pc:docMk/>
            <pc:sldMk cId="3492396748" sldId="2147482462"/>
            <ac:spMk id="51" creationId="{9FABAD8E-FB67-583F-DB4D-70453D7C2E01}"/>
          </ac:spMkLst>
        </pc:spChg>
        <pc:spChg chg="add del mod">
          <ac:chgData name="Corbett, Neil MSE32" userId="0adb255b-af8b-4511-851e-0ee4c08861d8" providerId="ADAL" clId="{D21F220D-181F-4105-9262-EF58A2C983B1}" dt="2024-03-25T05:49:29.194" v="3450" actId="478"/>
          <ac:spMkLst>
            <pc:docMk/>
            <pc:sldMk cId="3492396748" sldId="2147482462"/>
            <ac:spMk id="53" creationId="{B68FED3E-ECBE-A7EC-983A-C1E9D99CFA78}"/>
          </ac:spMkLst>
        </pc:spChg>
        <pc:spChg chg="add del mod">
          <ac:chgData name="Corbett, Neil MSE32" userId="0adb255b-af8b-4511-851e-0ee4c08861d8" providerId="ADAL" clId="{D21F220D-181F-4105-9262-EF58A2C983B1}" dt="2024-03-25T05:49:29.194" v="3450" actId="478"/>
          <ac:spMkLst>
            <pc:docMk/>
            <pc:sldMk cId="3492396748" sldId="2147482462"/>
            <ac:spMk id="55" creationId="{F8027734-4CE2-23DE-0945-F0E3FF8C9054}"/>
          </ac:spMkLst>
        </pc:spChg>
        <pc:spChg chg="add del mod">
          <ac:chgData name="Corbett, Neil MSE32" userId="0adb255b-af8b-4511-851e-0ee4c08861d8" providerId="ADAL" clId="{D21F220D-181F-4105-9262-EF58A2C983B1}" dt="2024-03-25T05:49:29.194" v="3450" actId="478"/>
          <ac:spMkLst>
            <pc:docMk/>
            <pc:sldMk cId="3492396748" sldId="2147482462"/>
            <ac:spMk id="57" creationId="{FCB6C141-9A9A-23E4-BE53-52F97D1B98E9}"/>
          </ac:spMkLst>
        </pc:spChg>
        <pc:spChg chg="add del mod">
          <ac:chgData name="Corbett, Neil MSE32" userId="0adb255b-af8b-4511-851e-0ee4c08861d8" providerId="ADAL" clId="{D21F220D-181F-4105-9262-EF58A2C983B1}" dt="2024-03-25T05:49:29.194" v="3450" actId="478"/>
          <ac:spMkLst>
            <pc:docMk/>
            <pc:sldMk cId="3492396748" sldId="2147482462"/>
            <ac:spMk id="59" creationId="{F092CBDD-3242-0AB2-1958-B4B9D5D4B51C}"/>
          </ac:spMkLst>
        </pc:spChg>
        <pc:spChg chg="add del mod">
          <ac:chgData name="Corbett, Neil MSE32" userId="0adb255b-af8b-4511-851e-0ee4c08861d8" providerId="ADAL" clId="{D21F220D-181F-4105-9262-EF58A2C983B1}" dt="2024-03-25T05:49:29.194" v="3450" actId="478"/>
          <ac:spMkLst>
            <pc:docMk/>
            <pc:sldMk cId="3492396748" sldId="2147482462"/>
            <ac:spMk id="61" creationId="{0097DF43-D558-7308-8589-9D8E887CEDA5}"/>
          </ac:spMkLst>
        </pc:spChg>
        <pc:spChg chg="add mod ord">
          <ac:chgData name="Corbett, Neil MSE32" userId="0adb255b-af8b-4511-851e-0ee4c08861d8" providerId="ADAL" clId="{D21F220D-181F-4105-9262-EF58A2C983B1}" dt="2024-03-28T10:07:31.789" v="4710" actId="1038"/>
          <ac:spMkLst>
            <pc:docMk/>
            <pc:sldMk cId="3492396748" sldId="2147482462"/>
            <ac:spMk id="62" creationId="{97DFBF05-FA09-F021-6DEA-D22489F0E8CF}"/>
          </ac:spMkLst>
        </pc:spChg>
        <pc:spChg chg="add mod ord">
          <ac:chgData name="Corbett, Neil MSE32" userId="0adb255b-af8b-4511-851e-0ee4c08861d8" providerId="ADAL" clId="{D21F220D-181F-4105-9262-EF58A2C983B1}" dt="2024-03-28T10:07:31.789" v="4710" actId="1038"/>
          <ac:spMkLst>
            <pc:docMk/>
            <pc:sldMk cId="3492396748" sldId="2147482462"/>
            <ac:spMk id="64" creationId="{E7B4A7EB-E76C-7CCE-9661-DDED476D18DB}"/>
          </ac:spMkLst>
        </pc:spChg>
        <pc:spChg chg="add mod ord">
          <ac:chgData name="Corbett, Neil MSE32" userId="0adb255b-af8b-4511-851e-0ee4c08861d8" providerId="ADAL" clId="{D21F220D-181F-4105-9262-EF58A2C983B1}" dt="2024-03-28T10:07:31.789" v="4710" actId="1038"/>
          <ac:spMkLst>
            <pc:docMk/>
            <pc:sldMk cId="3492396748" sldId="2147482462"/>
            <ac:spMk id="66" creationId="{300DB3CC-B019-5F72-30AC-01EBC040A7A5}"/>
          </ac:spMkLst>
        </pc:spChg>
        <pc:spChg chg="add mod">
          <ac:chgData name="Corbett, Neil MSE32" userId="0adb255b-af8b-4511-851e-0ee4c08861d8" providerId="ADAL" clId="{D21F220D-181F-4105-9262-EF58A2C983B1}" dt="2024-03-28T10:07:31.789" v="4710" actId="1038"/>
          <ac:spMkLst>
            <pc:docMk/>
            <pc:sldMk cId="3492396748" sldId="2147482462"/>
            <ac:spMk id="68" creationId="{0557EE5E-8799-D6B3-2CD9-B43704A4F6F2}"/>
          </ac:spMkLst>
        </pc:spChg>
        <pc:spChg chg="add mod">
          <ac:chgData name="Corbett, Neil MSE32" userId="0adb255b-af8b-4511-851e-0ee4c08861d8" providerId="ADAL" clId="{D21F220D-181F-4105-9262-EF58A2C983B1}" dt="2024-03-28T10:07:31.789" v="4710" actId="1038"/>
          <ac:spMkLst>
            <pc:docMk/>
            <pc:sldMk cId="3492396748" sldId="2147482462"/>
            <ac:spMk id="69" creationId="{BB56703F-1181-6DDD-71EA-357552D052B8}"/>
          </ac:spMkLst>
        </pc:spChg>
        <pc:spChg chg="add mod ord">
          <ac:chgData name="Corbett, Neil MSE32" userId="0adb255b-af8b-4511-851e-0ee4c08861d8" providerId="ADAL" clId="{D21F220D-181F-4105-9262-EF58A2C983B1}" dt="2024-03-28T10:09:00.959" v="4732" actId="14100"/>
          <ac:spMkLst>
            <pc:docMk/>
            <pc:sldMk cId="3492396748" sldId="2147482462"/>
            <ac:spMk id="71" creationId="{2A1F1E76-378B-4C1F-DE33-10FA1054EABA}"/>
          </ac:spMkLst>
        </pc:spChg>
        <pc:spChg chg="add del mod">
          <ac:chgData name="Corbett, Neil MSE32" userId="0adb255b-af8b-4511-851e-0ee4c08861d8" providerId="ADAL" clId="{D21F220D-181F-4105-9262-EF58A2C983B1}" dt="2024-03-25T06:31:53.127" v="4010"/>
          <ac:spMkLst>
            <pc:docMk/>
            <pc:sldMk cId="3492396748" sldId="2147482462"/>
            <ac:spMk id="73" creationId="{2A732E27-4280-1382-3C23-BAF6C509D279}"/>
          </ac:spMkLst>
        </pc:spChg>
        <pc:spChg chg="add mod ord">
          <ac:chgData name="Corbett, Neil MSE32" userId="0adb255b-af8b-4511-851e-0ee4c08861d8" providerId="ADAL" clId="{D21F220D-181F-4105-9262-EF58A2C983B1}" dt="2024-03-28T10:07:31.789" v="4710" actId="1038"/>
          <ac:spMkLst>
            <pc:docMk/>
            <pc:sldMk cId="3492396748" sldId="2147482462"/>
            <ac:spMk id="75" creationId="{9D7C5916-974E-98A4-2202-AAA821A66253}"/>
          </ac:spMkLst>
        </pc:spChg>
        <pc:graphicFrameChg chg="del">
          <ac:chgData name="Corbett, Neil MSE32" userId="0adb255b-af8b-4511-851e-0ee4c08861d8" providerId="ADAL" clId="{D21F220D-181F-4105-9262-EF58A2C983B1}" dt="2024-03-21T06:47:42.996" v="11" actId="478"/>
          <ac:graphicFrameMkLst>
            <pc:docMk/>
            <pc:sldMk cId="3492396748" sldId="2147482462"/>
            <ac:graphicFrameMk id="3" creationId="{2DC0ABBB-D5BE-AFFB-6CC8-5A8FDADC74D4}"/>
          </ac:graphicFrameMkLst>
        </pc:graphicFrameChg>
        <pc:cxnChg chg="add mod">
          <ac:chgData name="Corbett, Neil MSE32" userId="0adb255b-af8b-4511-851e-0ee4c08861d8" providerId="ADAL" clId="{D21F220D-181F-4105-9262-EF58A2C983B1}" dt="2024-03-28T10:07:31.789" v="4710" actId="1038"/>
          <ac:cxnSpMkLst>
            <pc:docMk/>
            <pc:sldMk cId="3492396748" sldId="2147482462"/>
            <ac:cxnSpMk id="6" creationId="{1E5326A1-3E9B-694C-D998-AE1AF92B07E1}"/>
          </ac:cxnSpMkLst>
        </pc:cxnChg>
        <pc:cxnChg chg="add mod">
          <ac:chgData name="Corbett, Neil MSE32" userId="0adb255b-af8b-4511-851e-0ee4c08861d8" providerId="ADAL" clId="{D21F220D-181F-4105-9262-EF58A2C983B1}" dt="2024-03-28T10:07:31.789" v="4710" actId="1038"/>
          <ac:cxnSpMkLst>
            <pc:docMk/>
            <pc:sldMk cId="3492396748" sldId="2147482462"/>
            <ac:cxnSpMk id="10" creationId="{1CB07A2E-A5AA-1D05-1D12-087099F6745E}"/>
          </ac:cxnSpMkLst>
        </pc:cxnChg>
        <pc:cxnChg chg="add mod">
          <ac:chgData name="Corbett, Neil MSE32" userId="0adb255b-af8b-4511-851e-0ee4c08861d8" providerId="ADAL" clId="{D21F220D-181F-4105-9262-EF58A2C983B1}" dt="2024-03-28T10:07:31.789" v="4710" actId="1038"/>
          <ac:cxnSpMkLst>
            <pc:docMk/>
            <pc:sldMk cId="3492396748" sldId="2147482462"/>
            <ac:cxnSpMk id="14" creationId="{D2C1B2AA-5C9E-E6B8-5972-3D838A9271B3}"/>
          </ac:cxnSpMkLst>
        </pc:cxnChg>
        <pc:cxnChg chg="add mod">
          <ac:chgData name="Corbett, Neil MSE32" userId="0adb255b-af8b-4511-851e-0ee4c08861d8" providerId="ADAL" clId="{D21F220D-181F-4105-9262-EF58A2C983B1}" dt="2024-03-28T10:07:31.789" v="4710" actId="1038"/>
          <ac:cxnSpMkLst>
            <pc:docMk/>
            <pc:sldMk cId="3492396748" sldId="2147482462"/>
            <ac:cxnSpMk id="16" creationId="{2321A854-21D6-0C31-9A18-3CDF126C7906}"/>
          </ac:cxnSpMkLst>
        </pc:cxnChg>
        <pc:cxnChg chg="add mod">
          <ac:chgData name="Corbett, Neil MSE32" userId="0adb255b-af8b-4511-851e-0ee4c08861d8" providerId="ADAL" clId="{D21F220D-181F-4105-9262-EF58A2C983B1}" dt="2024-03-28T10:07:31.789" v="4710" actId="1038"/>
          <ac:cxnSpMkLst>
            <pc:docMk/>
            <pc:sldMk cId="3492396748" sldId="2147482462"/>
            <ac:cxnSpMk id="19" creationId="{3AB1D969-56AF-44D8-A8B4-EF40C0DC01DC}"/>
          </ac:cxnSpMkLst>
        </pc:cxnChg>
        <pc:cxnChg chg="add mod">
          <ac:chgData name="Corbett, Neil MSE32" userId="0adb255b-af8b-4511-851e-0ee4c08861d8" providerId="ADAL" clId="{D21F220D-181F-4105-9262-EF58A2C983B1}" dt="2024-03-28T10:07:31.789" v="4710" actId="1038"/>
          <ac:cxnSpMkLst>
            <pc:docMk/>
            <pc:sldMk cId="3492396748" sldId="2147482462"/>
            <ac:cxnSpMk id="21" creationId="{0301A532-E70B-2D58-851D-10576C4D693B}"/>
          </ac:cxnSpMkLst>
        </pc:cxnChg>
        <pc:cxnChg chg="add mod">
          <ac:chgData name="Corbett, Neil MSE32" userId="0adb255b-af8b-4511-851e-0ee4c08861d8" providerId="ADAL" clId="{D21F220D-181F-4105-9262-EF58A2C983B1}" dt="2024-03-28T10:07:31.789" v="4710" actId="1038"/>
          <ac:cxnSpMkLst>
            <pc:docMk/>
            <pc:sldMk cId="3492396748" sldId="2147482462"/>
            <ac:cxnSpMk id="24" creationId="{825194CE-CED9-B0E8-192C-0D47905FED77}"/>
          </ac:cxnSpMkLst>
        </pc:cxnChg>
        <pc:cxnChg chg="add mod">
          <ac:chgData name="Corbett, Neil MSE32" userId="0adb255b-af8b-4511-851e-0ee4c08861d8" providerId="ADAL" clId="{D21F220D-181F-4105-9262-EF58A2C983B1}" dt="2024-03-28T10:07:31.789" v="4710" actId="1038"/>
          <ac:cxnSpMkLst>
            <pc:docMk/>
            <pc:sldMk cId="3492396748" sldId="2147482462"/>
            <ac:cxnSpMk id="25" creationId="{8743E839-300E-3570-DFC0-43C9C83A3334}"/>
          </ac:cxnSpMkLst>
        </pc:cxnChg>
        <pc:cxnChg chg="add mod">
          <ac:chgData name="Corbett, Neil MSE32" userId="0adb255b-af8b-4511-851e-0ee4c08861d8" providerId="ADAL" clId="{D21F220D-181F-4105-9262-EF58A2C983B1}" dt="2024-03-28T10:07:31.789" v="4710" actId="1038"/>
          <ac:cxnSpMkLst>
            <pc:docMk/>
            <pc:sldMk cId="3492396748" sldId="2147482462"/>
            <ac:cxnSpMk id="26" creationId="{26729F80-4217-F3DA-5B2D-8EF6ABC082BF}"/>
          </ac:cxnSpMkLst>
        </pc:cxnChg>
        <pc:cxnChg chg="add del mod">
          <ac:chgData name="Corbett, Neil MSE32" userId="0adb255b-af8b-4511-851e-0ee4c08861d8" providerId="ADAL" clId="{D21F220D-181F-4105-9262-EF58A2C983B1}" dt="2024-03-25T03:07:26.402" v="1621" actId="478"/>
          <ac:cxnSpMkLst>
            <pc:docMk/>
            <pc:sldMk cId="3492396748" sldId="2147482462"/>
            <ac:cxnSpMk id="27" creationId="{7DFCB7E0-DDF5-88A5-EC7A-1398A34CADC7}"/>
          </ac:cxnSpMkLst>
        </pc:cxnChg>
        <pc:cxnChg chg="add mod">
          <ac:chgData name="Corbett, Neil MSE32" userId="0adb255b-af8b-4511-851e-0ee4c08861d8" providerId="ADAL" clId="{D21F220D-181F-4105-9262-EF58A2C983B1}" dt="2024-03-28T10:07:31.789" v="4710" actId="1038"/>
          <ac:cxnSpMkLst>
            <pc:docMk/>
            <pc:sldMk cId="3492396748" sldId="2147482462"/>
            <ac:cxnSpMk id="28" creationId="{17A523D1-122A-DD48-71FB-1581242638FE}"/>
          </ac:cxnSpMkLst>
        </pc:cxnChg>
        <pc:cxnChg chg="add mod">
          <ac:chgData name="Corbett, Neil MSE32" userId="0adb255b-af8b-4511-851e-0ee4c08861d8" providerId="ADAL" clId="{D21F220D-181F-4105-9262-EF58A2C983B1}" dt="2024-03-28T10:07:31.789" v="4710" actId="1038"/>
          <ac:cxnSpMkLst>
            <pc:docMk/>
            <pc:sldMk cId="3492396748" sldId="2147482462"/>
            <ac:cxnSpMk id="31" creationId="{0C8E2139-8C50-5636-0131-C9877FF43AB9}"/>
          </ac:cxnSpMkLst>
        </pc:cxnChg>
        <pc:cxnChg chg="add mod">
          <ac:chgData name="Corbett, Neil MSE32" userId="0adb255b-af8b-4511-851e-0ee4c08861d8" providerId="ADAL" clId="{D21F220D-181F-4105-9262-EF58A2C983B1}" dt="2024-03-28T10:07:31.789" v="4710" actId="1038"/>
          <ac:cxnSpMkLst>
            <pc:docMk/>
            <pc:sldMk cId="3492396748" sldId="2147482462"/>
            <ac:cxnSpMk id="32" creationId="{C11178F7-D737-F86F-6E25-824574E782DD}"/>
          </ac:cxnSpMkLst>
        </pc:cxnChg>
        <pc:cxnChg chg="add mod">
          <ac:chgData name="Corbett, Neil MSE32" userId="0adb255b-af8b-4511-851e-0ee4c08861d8" providerId="ADAL" clId="{D21F220D-181F-4105-9262-EF58A2C983B1}" dt="2024-03-28T10:07:31.789" v="4710" actId="1038"/>
          <ac:cxnSpMkLst>
            <pc:docMk/>
            <pc:sldMk cId="3492396748" sldId="2147482462"/>
            <ac:cxnSpMk id="33" creationId="{599F9594-3867-487E-B71B-AABA1D9650C3}"/>
          </ac:cxnSpMkLst>
        </pc:cxnChg>
        <pc:cxnChg chg="add del mod">
          <ac:chgData name="Corbett, Neil MSE32" userId="0adb255b-af8b-4511-851e-0ee4c08861d8" providerId="ADAL" clId="{D21F220D-181F-4105-9262-EF58A2C983B1}" dt="2024-03-25T05:49:52.884" v="3452" actId="478"/>
          <ac:cxnSpMkLst>
            <pc:docMk/>
            <pc:sldMk cId="3492396748" sldId="2147482462"/>
            <ac:cxnSpMk id="34" creationId="{734155FC-2F08-04E2-DE23-3A5149D185BB}"/>
          </ac:cxnSpMkLst>
        </pc:cxnChg>
        <pc:cxnChg chg="add del mod">
          <ac:chgData name="Corbett, Neil MSE32" userId="0adb255b-af8b-4511-851e-0ee4c08861d8" providerId="ADAL" clId="{D21F220D-181F-4105-9262-EF58A2C983B1}" dt="2024-03-21T06:48:49.622" v="82" actId="478"/>
          <ac:cxnSpMkLst>
            <pc:docMk/>
            <pc:sldMk cId="3492396748" sldId="2147482462"/>
            <ac:cxnSpMk id="35" creationId="{713B913C-5930-4AF3-E2A6-56A860BD319C}"/>
          </ac:cxnSpMkLst>
        </pc:cxnChg>
        <pc:cxnChg chg="add del mod">
          <ac:chgData name="Corbett, Neil MSE32" userId="0adb255b-af8b-4511-851e-0ee4c08861d8" providerId="ADAL" clId="{D21F220D-181F-4105-9262-EF58A2C983B1}" dt="2024-03-25T03:02:36.898" v="1467" actId="478"/>
          <ac:cxnSpMkLst>
            <pc:docMk/>
            <pc:sldMk cId="3492396748" sldId="2147482462"/>
            <ac:cxnSpMk id="37" creationId="{AD4876C4-86AF-E00A-CF01-15342231C265}"/>
          </ac:cxnSpMkLst>
        </pc:cxnChg>
        <pc:cxnChg chg="add mod">
          <ac:chgData name="Corbett, Neil MSE32" userId="0adb255b-af8b-4511-851e-0ee4c08861d8" providerId="ADAL" clId="{D21F220D-181F-4105-9262-EF58A2C983B1}" dt="2024-03-28T10:07:31.789" v="4710" actId="1038"/>
          <ac:cxnSpMkLst>
            <pc:docMk/>
            <pc:sldMk cId="3492396748" sldId="2147482462"/>
            <ac:cxnSpMk id="39" creationId="{5D01C443-F223-241A-EDBD-75101C534265}"/>
          </ac:cxnSpMkLst>
        </pc:cxnChg>
        <pc:cxnChg chg="add del mod">
          <ac:chgData name="Corbett, Neil MSE32" userId="0adb255b-af8b-4511-851e-0ee4c08861d8" providerId="ADAL" clId="{D21F220D-181F-4105-9262-EF58A2C983B1}" dt="2024-03-25T03:02:22.567" v="1462" actId="478"/>
          <ac:cxnSpMkLst>
            <pc:docMk/>
            <pc:sldMk cId="3492396748" sldId="2147482462"/>
            <ac:cxnSpMk id="40" creationId="{38F994EA-1ACF-0DFA-771B-0786FF01EDA2}"/>
          </ac:cxnSpMkLst>
        </pc:cxnChg>
        <pc:cxnChg chg="add del mod">
          <ac:chgData name="Corbett, Neil MSE32" userId="0adb255b-af8b-4511-851e-0ee4c08861d8" providerId="ADAL" clId="{D21F220D-181F-4105-9262-EF58A2C983B1}" dt="2024-03-25T03:02:24.804" v="1463" actId="478"/>
          <ac:cxnSpMkLst>
            <pc:docMk/>
            <pc:sldMk cId="3492396748" sldId="2147482462"/>
            <ac:cxnSpMk id="41" creationId="{16E98E42-B835-34F6-48E4-ADE962BA09F2}"/>
          </ac:cxnSpMkLst>
        </pc:cxnChg>
        <pc:cxnChg chg="add del mod">
          <ac:chgData name="Corbett, Neil MSE32" userId="0adb255b-af8b-4511-851e-0ee4c08861d8" providerId="ADAL" clId="{D21F220D-181F-4105-9262-EF58A2C983B1}" dt="2024-03-25T03:02:29.553" v="1465" actId="478"/>
          <ac:cxnSpMkLst>
            <pc:docMk/>
            <pc:sldMk cId="3492396748" sldId="2147482462"/>
            <ac:cxnSpMk id="42" creationId="{D3AE7D20-6A92-9387-E71D-7C2F18A458DA}"/>
          </ac:cxnSpMkLst>
        </pc:cxnChg>
        <pc:cxnChg chg="add mod">
          <ac:chgData name="Corbett, Neil MSE32" userId="0adb255b-af8b-4511-851e-0ee4c08861d8" providerId="ADAL" clId="{D21F220D-181F-4105-9262-EF58A2C983B1}" dt="2024-03-28T10:07:31.789" v="4710" actId="1038"/>
          <ac:cxnSpMkLst>
            <pc:docMk/>
            <pc:sldMk cId="3492396748" sldId="2147482462"/>
            <ac:cxnSpMk id="44" creationId="{23C3603E-66A5-2569-C0B5-4A2E10339D82}"/>
          </ac:cxnSpMkLst>
        </pc:cxnChg>
        <pc:cxnChg chg="add del mod">
          <ac:chgData name="Corbett, Neil MSE32" userId="0adb255b-af8b-4511-851e-0ee4c08861d8" providerId="ADAL" clId="{D21F220D-181F-4105-9262-EF58A2C983B1}" dt="2024-03-21T06:48:45.789" v="81" actId="478"/>
          <ac:cxnSpMkLst>
            <pc:docMk/>
            <pc:sldMk cId="3492396748" sldId="2147482462"/>
            <ac:cxnSpMk id="44" creationId="{71EE99EB-9A4B-A190-15C5-7BCE1BF54136}"/>
          </ac:cxnSpMkLst>
        </pc:cxnChg>
        <pc:cxnChg chg="add mod">
          <ac:chgData name="Corbett, Neil MSE32" userId="0adb255b-af8b-4511-851e-0ee4c08861d8" providerId="ADAL" clId="{D21F220D-181F-4105-9262-EF58A2C983B1}" dt="2024-03-28T10:07:31.789" v="4710" actId="1038"/>
          <ac:cxnSpMkLst>
            <pc:docMk/>
            <pc:sldMk cId="3492396748" sldId="2147482462"/>
            <ac:cxnSpMk id="45" creationId="{89CC0E06-BAFE-4BAD-AA39-0EBC21CDF17D}"/>
          </ac:cxnSpMkLst>
        </pc:cxnChg>
        <pc:cxnChg chg="add del mod">
          <ac:chgData name="Corbett, Neil MSE32" userId="0adb255b-af8b-4511-851e-0ee4c08861d8" providerId="ADAL" clId="{D21F220D-181F-4105-9262-EF58A2C983B1}" dt="2024-03-21T06:49:04.928" v="94" actId="478"/>
          <ac:cxnSpMkLst>
            <pc:docMk/>
            <pc:sldMk cId="3492396748" sldId="2147482462"/>
            <ac:cxnSpMk id="47" creationId="{AE4EDA8C-A122-B8C2-530F-2A7E5A3A0183}"/>
          </ac:cxnSpMkLst>
        </pc:cxnChg>
        <pc:cxnChg chg="add del mod">
          <ac:chgData name="Corbett, Neil MSE32" userId="0adb255b-af8b-4511-851e-0ee4c08861d8" providerId="ADAL" clId="{D21F220D-181F-4105-9262-EF58A2C983B1}" dt="2024-03-21T06:48:51.341" v="83" actId="478"/>
          <ac:cxnSpMkLst>
            <pc:docMk/>
            <pc:sldMk cId="3492396748" sldId="2147482462"/>
            <ac:cxnSpMk id="50" creationId="{29D8C041-1520-23E9-4106-ED55FE429BA3}"/>
          </ac:cxnSpMkLst>
        </pc:cxnChg>
        <pc:cxnChg chg="add del mod">
          <ac:chgData name="Corbett, Neil MSE32" userId="0adb255b-af8b-4511-851e-0ee4c08861d8" providerId="ADAL" clId="{D21F220D-181F-4105-9262-EF58A2C983B1}" dt="2024-03-25T05:49:33.835" v="3451" actId="478"/>
          <ac:cxnSpMkLst>
            <pc:docMk/>
            <pc:sldMk cId="3492396748" sldId="2147482462"/>
            <ac:cxnSpMk id="52" creationId="{771E945F-A5F5-FFED-F91D-8D5A8790AC91}"/>
          </ac:cxnSpMkLst>
        </pc:cxnChg>
        <pc:cxnChg chg="add del mod">
          <ac:chgData name="Corbett, Neil MSE32" userId="0adb255b-af8b-4511-851e-0ee4c08861d8" providerId="ADAL" clId="{D21F220D-181F-4105-9262-EF58A2C983B1}" dt="2024-03-25T05:49:33.835" v="3451" actId="478"/>
          <ac:cxnSpMkLst>
            <pc:docMk/>
            <pc:sldMk cId="3492396748" sldId="2147482462"/>
            <ac:cxnSpMk id="54" creationId="{C3D45E42-05C1-45E4-8E66-ED0354F51CCE}"/>
          </ac:cxnSpMkLst>
        </pc:cxnChg>
        <pc:cxnChg chg="add del mod">
          <ac:chgData name="Corbett, Neil MSE32" userId="0adb255b-af8b-4511-851e-0ee4c08861d8" providerId="ADAL" clId="{D21F220D-181F-4105-9262-EF58A2C983B1}" dt="2024-03-25T05:49:33.835" v="3451" actId="478"/>
          <ac:cxnSpMkLst>
            <pc:docMk/>
            <pc:sldMk cId="3492396748" sldId="2147482462"/>
            <ac:cxnSpMk id="56" creationId="{5F808840-DBB4-64C1-350E-C8602D3E3C09}"/>
          </ac:cxnSpMkLst>
        </pc:cxnChg>
        <pc:cxnChg chg="add del mod">
          <ac:chgData name="Corbett, Neil MSE32" userId="0adb255b-af8b-4511-851e-0ee4c08861d8" providerId="ADAL" clId="{D21F220D-181F-4105-9262-EF58A2C983B1}" dt="2024-03-25T05:49:33.835" v="3451" actId="478"/>
          <ac:cxnSpMkLst>
            <pc:docMk/>
            <pc:sldMk cId="3492396748" sldId="2147482462"/>
            <ac:cxnSpMk id="58" creationId="{ED80F83C-1EAB-8B8B-B60C-D39847027E8D}"/>
          </ac:cxnSpMkLst>
        </pc:cxnChg>
        <pc:cxnChg chg="add del mod">
          <ac:chgData name="Corbett, Neil MSE32" userId="0adb255b-af8b-4511-851e-0ee4c08861d8" providerId="ADAL" clId="{D21F220D-181F-4105-9262-EF58A2C983B1}" dt="2024-03-25T05:49:33.835" v="3451" actId="478"/>
          <ac:cxnSpMkLst>
            <pc:docMk/>
            <pc:sldMk cId="3492396748" sldId="2147482462"/>
            <ac:cxnSpMk id="60" creationId="{A3A1CC60-6EA1-FAA8-3C96-29ED3ECE5CDA}"/>
          </ac:cxnSpMkLst>
        </pc:cxnChg>
        <pc:cxnChg chg="add mod">
          <ac:chgData name="Corbett, Neil MSE32" userId="0adb255b-af8b-4511-851e-0ee4c08861d8" providerId="ADAL" clId="{D21F220D-181F-4105-9262-EF58A2C983B1}" dt="2024-03-28T10:07:31.789" v="4710" actId="1038"/>
          <ac:cxnSpMkLst>
            <pc:docMk/>
            <pc:sldMk cId="3492396748" sldId="2147482462"/>
            <ac:cxnSpMk id="63" creationId="{E1E25F89-D97B-BC72-9156-36FCA9208714}"/>
          </ac:cxnSpMkLst>
        </pc:cxnChg>
        <pc:cxnChg chg="add mod">
          <ac:chgData name="Corbett, Neil MSE32" userId="0adb255b-af8b-4511-851e-0ee4c08861d8" providerId="ADAL" clId="{D21F220D-181F-4105-9262-EF58A2C983B1}" dt="2024-03-28T10:07:31.789" v="4710" actId="1038"/>
          <ac:cxnSpMkLst>
            <pc:docMk/>
            <pc:sldMk cId="3492396748" sldId="2147482462"/>
            <ac:cxnSpMk id="65" creationId="{26A8A260-9763-50A6-9A16-A0C9A5A41307}"/>
          </ac:cxnSpMkLst>
        </pc:cxnChg>
        <pc:cxnChg chg="add mod">
          <ac:chgData name="Corbett, Neil MSE32" userId="0adb255b-af8b-4511-851e-0ee4c08861d8" providerId="ADAL" clId="{D21F220D-181F-4105-9262-EF58A2C983B1}" dt="2024-03-28T10:07:31.789" v="4710" actId="1038"/>
          <ac:cxnSpMkLst>
            <pc:docMk/>
            <pc:sldMk cId="3492396748" sldId="2147482462"/>
            <ac:cxnSpMk id="70" creationId="{8206031A-B6CB-0650-BFFC-7E1A384EC237}"/>
          </ac:cxnSpMkLst>
        </pc:cxnChg>
        <pc:cxnChg chg="add del mod">
          <ac:chgData name="Corbett, Neil MSE32" userId="0adb255b-af8b-4511-851e-0ee4c08861d8" providerId="ADAL" clId="{D21F220D-181F-4105-9262-EF58A2C983B1}" dt="2024-03-25T06:31:53.127" v="4010"/>
          <ac:cxnSpMkLst>
            <pc:docMk/>
            <pc:sldMk cId="3492396748" sldId="2147482462"/>
            <ac:cxnSpMk id="72" creationId="{2917B035-28ED-A81A-ABF5-77B212435F86}"/>
          </ac:cxnSpMkLst>
        </pc:cxnChg>
        <pc:cxnChg chg="add mod">
          <ac:chgData name="Corbett, Neil MSE32" userId="0adb255b-af8b-4511-851e-0ee4c08861d8" providerId="ADAL" clId="{D21F220D-181F-4105-9262-EF58A2C983B1}" dt="2024-03-28T10:07:31.789" v="4710" actId="1038"/>
          <ac:cxnSpMkLst>
            <pc:docMk/>
            <pc:sldMk cId="3492396748" sldId="2147482462"/>
            <ac:cxnSpMk id="74" creationId="{BBD243ED-348A-232C-D1CB-04D58B802429}"/>
          </ac:cxnSpMkLst>
        </pc:cxnChg>
      </pc:sldChg>
      <pc:sldChg chg="modSp add del">
        <pc:chgData name="Corbett, Neil MSE32" userId="0adb255b-af8b-4511-851e-0ee4c08861d8" providerId="ADAL" clId="{D21F220D-181F-4105-9262-EF58A2C983B1}" dt="2024-03-25T03:22:19.665" v="2456" actId="47"/>
        <pc:sldMkLst>
          <pc:docMk/>
          <pc:sldMk cId="327284643" sldId="2147482463"/>
        </pc:sldMkLst>
        <pc:graphicFrameChg chg="mod">
          <ac:chgData name="Corbett, Neil MSE32" userId="0adb255b-af8b-4511-851e-0ee4c08861d8" providerId="ADAL" clId="{D21F220D-181F-4105-9262-EF58A2C983B1}" dt="2024-03-25T03:06:38.830" v="1610"/>
          <ac:graphicFrameMkLst>
            <pc:docMk/>
            <pc:sldMk cId="327284643" sldId="2147482463"/>
            <ac:graphicFrameMk id="3" creationId="{2DC0ABBB-D5BE-AFFB-6CC8-5A8FDADC74D4}"/>
          </ac:graphicFrameMkLst>
        </pc:graphicFrameChg>
      </pc:sldChg>
      <pc:sldChg chg="add del">
        <pc:chgData name="Corbett, Neil MSE32" userId="0adb255b-af8b-4511-851e-0ee4c08861d8" providerId="ADAL" clId="{D21F220D-181F-4105-9262-EF58A2C983B1}" dt="2024-03-28T10:11:20.322" v="4736" actId="47"/>
        <pc:sldMkLst>
          <pc:docMk/>
          <pc:sldMk cId="3447461643" sldId="2147482464"/>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B13D376-C7B6-419B-9FF1-F3C32902842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latin typeface="Calibri" panose="020F0502020204030204" pitchFamily="34" charset="0"/>
            </a:endParaRPr>
          </a:p>
        </p:txBody>
      </p:sp>
      <p:sp>
        <p:nvSpPr>
          <p:cNvPr id="3" name="Date Placeholder 2">
            <a:extLst>
              <a:ext uri="{FF2B5EF4-FFF2-40B4-BE49-F238E27FC236}">
                <a16:creationId xmlns:a16="http://schemas.microsoft.com/office/drawing/2014/main" id="{117192C6-1C95-48A1-A4C6-F94F132F0AA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E8341AC-BC74-4FAA-A2BA-136D509060EF}" type="datetimeFigureOut">
              <a:rPr lang="en-US" smtClean="0">
                <a:latin typeface="Calibri" panose="020F0502020204030204" pitchFamily="34" charset="0"/>
              </a:rPr>
              <a:t>22/06/2026</a:t>
            </a:fld>
            <a:endParaRPr lang="en-US" dirty="0">
              <a:latin typeface="Calibri" panose="020F0502020204030204" pitchFamily="34" charset="0"/>
            </a:endParaRPr>
          </a:p>
        </p:txBody>
      </p:sp>
      <p:sp>
        <p:nvSpPr>
          <p:cNvPr id="4" name="Footer Placeholder 3">
            <a:extLst>
              <a:ext uri="{FF2B5EF4-FFF2-40B4-BE49-F238E27FC236}">
                <a16:creationId xmlns:a16="http://schemas.microsoft.com/office/drawing/2014/main" id="{9245D574-C9C3-4949-A04E-C02C11D3065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r>
              <a:rPr lang="en-US" dirty="0">
                <a:latin typeface="Calibri" panose="020F0502020204030204" pitchFamily="34" charset="0"/>
              </a:rPr>
              <a:t>Confidential - Not to be shared outside of PDO/PDO contractors  </a:t>
            </a:r>
          </a:p>
        </p:txBody>
      </p:sp>
      <p:sp>
        <p:nvSpPr>
          <p:cNvPr id="5" name="Slide Number Placeholder 4">
            <a:extLst>
              <a:ext uri="{FF2B5EF4-FFF2-40B4-BE49-F238E27FC236}">
                <a16:creationId xmlns:a16="http://schemas.microsoft.com/office/drawing/2014/main" id="{0E27CE67-CCF6-43EA-9EB4-FFC01F182A7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A1C225E-C8CB-4D13-B3BD-590B7CA9FD0A}" type="slidenum">
              <a:rPr lang="en-US" smtClean="0">
                <a:latin typeface="Calibri" panose="020F0502020204030204" pitchFamily="34" charset="0"/>
              </a:rPr>
              <a:t>‹#›</a:t>
            </a:fld>
            <a:endParaRPr lang="en-US" dirty="0">
              <a:latin typeface="Calibri" panose="020F0502020204030204" pitchFamily="34" charset="0"/>
            </a:endParaRPr>
          </a:p>
        </p:txBody>
      </p:sp>
    </p:spTree>
    <p:extLst>
      <p:ext uri="{BB962C8B-B14F-4D97-AF65-F5344CB8AC3E}">
        <p14:creationId xmlns:p14="http://schemas.microsoft.com/office/powerpoint/2010/main" val="3267991762"/>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Calibri" panose="020F0502020204030204" pitchFamily="34" charset="0"/>
              </a:defRPr>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Calibri" panose="020F0502020204030204" pitchFamily="34" charset="0"/>
              </a:defRPr>
            </a:lvl1pPr>
          </a:lstStyle>
          <a:p>
            <a:fld id="{EF51F27E-834E-4F26-A38E-D9AD78458120}" type="datetimeFigureOut">
              <a:rPr lang="en-US" smtClean="0"/>
              <a:pPr/>
              <a:t>22/06/2026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2"/>
            <a:ext cx="4884516" cy="458787"/>
          </a:xfrm>
          <a:prstGeom prst="rect">
            <a:avLst/>
          </a:prstGeom>
        </p:spPr>
        <p:txBody>
          <a:bodyPr vert="horz" lIns="91440" tIns="45720" rIns="91440" bIns="45720" rtlCol="0" anchor="b"/>
          <a:lstStyle>
            <a:lvl1pPr algn="l">
              <a:defRPr sz="1100">
                <a:latin typeface="Calibri" panose="020F0502020204030204" pitchFamily="34" charset="0"/>
              </a:defRPr>
            </a:lvl1pPr>
          </a:lstStyle>
          <a:p>
            <a:pPr>
              <a:defRPr/>
            </a:pPr>
            <a:r>
              <a:rPr lang="en-US" dirty="0">
                <a:solidFill>
                  <a:srgbClr val="000000"/>
                </a:solidFill>
              </a:rPr>
              <a:t>Confidential - Not to be shared outside of PDO/PDO contractors </a:t>
            </a:r>
          </a:p>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Calibri" panose="020F0502020204030204" pitchFamily="34" charset="0"/>
              </a:defRPr>
            </a:lvl1pPr>
          </a:lstStyle>
          <a:p>
            <a:fld id="{F88714CE-FB4E-4316-BED5-DE0DF6B1D8E5}" type="slidenum">
              <a:rPr lang="en-US" smtClean="0"/>
              <a:pPr/>
              <a:t>‹#›</a:t>
            </a:fld>
            <a:endParaRPr lang="en-US" dirty="0"/>
          </a:p>
        </p:txBody>
      </p:sp>
    </p:spTree>
    <p:extLst>
      <p:ext uri="{BB962C8B-B14F-4D97-AF65-F5344CB8AC3E}">
        <p14:creationId xmlns:p14="http://schemas.microsoft.com/office/powerpoint/2010/main" val="4183368233"/>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Calibri" panose="020F0502020204030204" pitchFamily="34" charset="0"/>
        <a:ea typeface="+mn-ea"/>
        <a:cs typeface="+mn-cs"/>
      </a:defRPr>
    </a:lvl1pPr>
    <a:lvl2pPr marL="457200" algn="l" defTabSz="914400" rtl="0" eaLnBrk="1" latinLnBrk="0" hangingPunct="1">
      <a:defRPr sz="1200" kern="1200">
        <a:solidFill>
          <a:schemeClr val="tx1"/>
        </a:solidFill>
        <a:latin typeface="Calibri" panose="020F0502020204030204" pitchFamily="34" charset="0"/>
        <a:ea typeface="+mn-ea"/>
        <a:cs typeface="+mn-cs"/>
      </a:defRPr>
    </a:lvl2pPr>
    <a:lvl3pPr marL="914400" algn="l" defTabSz="914400" rtl="0" eaLnBrk="1" latinLnBrk="0" hangingPunct="1">
      <a:defRPr sz="1200" kern="1200">
        <a:solidFill>
          <a:schemeClr val="tx1"/>
        </a:solidFill>
        <a:latin typeface="Calibri" panose="020F0502020204030204" pitchFamily="34" charset="0"/>
        <a:ea typeface="+mn-ea"/>
        <a:cs typeface="+mn-cs"/>
      </a:defRPr>
    </a:lvl3pPr>
    <a:lvl4pPr marL="1371600" algn="l" defTabSz="914400" rtl="0" eaLnBrk="1" latinLnBrk="0" hangingPunct="1">
      <a:defRPr sz="1200" kern="1200">
        <a:solidFill>
          <a:schemeClr val="tx1"/>
        </a:solidFill>
        <a:latin typeface="Calibri" panose="020F0502020204030204" pitchFamily="34" charset="0"/>
        <a:ea typeface="+mn-ea"/>
        <a:cs typeface="+mn-cs"/>
      </a:defRPr>
    </a:lvl4pPr>
    <a:lvl5pPr marL="1828800" algn="l" defTabSz="914400" rtl="0" eaLnBrk="1" latinLnBrk="0" hangingPunct="1">
      <a:defRPr sz="1200" kern="1200">
        <a:solidFill>
          <a:schemeClr val="tx1"/>
        </a:solidFill>
        <a:latin typeface="Calibri" panose="020F050202020403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Ensure all dates and titles are input </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A short description should be provided without mentioning names of contractors or individuals.  You should include, what happened, to who (by job title) and what injuries this resulted in.  Nothing more!</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Four to five bullet points highlighting the main findings from the investigation.  Remember the target audience is the front line staff so this should be written in simple terms in a way that everyone can understand.</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The strap line should be the main point you want to get across</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The images should be self explanatory, what went wrong (if you create a reconstruction please ensure you do not put people at risk) and below how it should be done.   </a:t>
            </a:r>
          </a:p>
          <a:p>
            <a:endParaRPr lang="en-US" dirty="0"/>
          </a:p>
        </p:txBody>
      </p:sp>
      <p:sp>
        <p:nvSpPr>
          <p:cNvPr id="4" name="Footer Placeholder 3"/>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Confidential - Not to be shared outside of PDO/PDO contractors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
        <p:nvSpPr>
          <p:cNvPr id="5" name="Slide Number Placeholder 4"/>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88714CE-FB4E-4316-BED5-DE0DF6B1D8E5}" type="slidenum">
              <a:rPr kumimoji="0" 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3113545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Ensure all dates and titles are input </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33CC"/>
              </a:solidFill>
              <a:effectLst/>
              <a:uLnTx/>
              <a:uFillTx/>
              <a:ea typeface="+mn-ea"/>
              <a:cs typeface="Calibri" panose="020F0502020204030204" pitchFamily="34" charset="0"/>
              <a:sym typeface="Wingdings" pitchFamily="2" charset="2"/>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33CC"/>
                </a:solidFill>
                <a:effectLst/>
                <a:uLnTx/>
                <a:uFillTx/>
                <a:ea typeface="+mn-ea"/>
                <a:cs typeface="Calibri" panose="020F0502020204030204" pitchFamily="34" charset="0"/>
                <a:sym typeface="Wingdings" pitchFamily="2" charset="2"/>
              </a:rPr>
              <a:t>Make a list of closed questions (only ‘yes’ or ‘no’ as an answer) to ask others if they have the same issues based on the management or HSE-MS failings or shortfalls identified in the investigation. </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33CC"/>
              </a:solidFill>
              <a:effectLst/>
              <a:uLnTx/>
              <a:uFillTx/>
              <a:ea typeface="+mn-ea"/>
              <a:cs typeface="Calibri" panose="020F0502020204030204" pitchFamily="34" charset="0"/>
              <a:sym typeface="Wingdings" pitchFamily="2" charset="2"/>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33CC"/>
                </a:solidFill>
                <a:effectLst/>
                <a:uLnTx/>
                <a:uFillTx/>
                <a:ea typeface="+mn-ea"/>
                <a:cs typeface="Calibri" panose="020F0502020204030204" pitchFamily="34" charset="0"/>
                <a:sym typeface="Wingdings" pitchFamily="2" charset="2"/>
              </a:rPr>
              <a:t>Imagine you have to audit other companies to see if they could have the same issues.</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33CC"/>
              </a:solidFill>
              <a:effectLst/>
              <a:uLnTx/>
              <a:uFillTx/>
              <a:ea typeface="+mn-ea"/>
              <a:cs typeface="Calibri" panose="020F0502020204030204" pitchFamily="34" charset="0"/>
              <a:sym typeface="Wingdings" pitchFamily="2" charset="2"/>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33CC"/>
                </a:solidFill>
                <a:effectLst/>
                <a:uLnTx/>
                <a:uFillTx/>
                <a:ea typeface="+mn-ea"/>
                <a:cs typeface="Calibri" panose="020F0502020204030204" pitchFamily="34" charset="0"/>
                <a:sym typeface="Wingdings" pitchFamily="2" charset="2"/>
              </a:rPr>
              <a:t>These questions should start with: Do you ensure…………………?</a:t>
            </a:r>
            <a:endParaRPr kumimoji="0" lang="en-US" sz="1200" b="0" i="0" u="none" strike="noStrike" kern="1200" cap="none" spc="0" normalizeH="0" baseline="0" noProof="0" dirty="0">
              <a:ln>
                <a:noFill/>
              </a:ln>
              <a:solidFill>
                <a:srgbClr val="000000"/>
              </a:solidFill>
              <a:effectLst/>
              <a:uLnTx/>
              <a:uFillTx/>
              <a:ea typeface="+mn-ea"/>
              <a:cs typeface="Calibri" panose="020F0502020204030204" pitchFamily="34" charset="0"/>
            </a:endParaRPr>
          </a:p>
          <a:p>
            <a:endParaRPr lang="en-US" dirty="0"/>
          </a:p>
        </p:txBody>
      </p:sp>
      <p:sp>
        <p:nvSpPr>
          <p:cNvPr id="4" name="Footer Placeholder 3"/>
          <p:cNvSpPr>
            <a:spLocks noGrp="1"/>
          </p:cNvSpPr>
          <p:nvPr>
            <p:ph type="ftr" sz="quarter" idx="4"/>
          </p:nvPr>
        </p:nvSpPr>
        <p:spPr/>
        <p:txBody>
          <a:bodyPr/>
          <a:lstStyle/>
          <a:p>
            <a:pPr>
              <a:defRPr/>
            </a:pPr>
            <a:r>
              <a:rPr lang="en-US" dirty="0">
                <a:solidFill>
                  <a:srgbClr val="000000"/>
                </a:solidFill>
              </a:rPr>
              <a:t>Confidential - Not to be shared outside of PDO/PDO contractors </a:t>
            </a:r>
          </a:p>
          <a:p>
            <a:endParaRPr lang="en-US" dirty="0"/>
          </a:p>
        </p:txBody>
      </p:sp>
      <p:sp>
        <p:nvSpPr>
          <p:cNvPr id="5" name="Slide Number Placeholder 4"/>
          <p:cNvSpPr>
            <a:spLocks noGrp="1"/>
          </p:cNvSpPr>
          <p:nvPr>
            <p:ph type="sldNum" sz="quarter" idx="5"/>
          </p:nvPr>
        </p:nvSpPr>
        <p:spPr/>
        <p:txBody>
          <a:bodyPr/>
          <a:lstStyle/>
          <a:p>
            <a:fld id="{F88714CE-FB4E-4316-BED5-DE0DF6B1D8E5}" type="slidenum">
              <a:rPr lang="en-US" smtClean="0"/>
              <a:t>2</a:t>
            </a:fld>
            <a:endParaRPr lang="en-US" dirty="0"/>
          </a:p>
        </p:txBody>
      </p:sp>
    </p:spTree>
    <p:extLst>
      <p:ext uri="{BB962C8B-B14F-4D97-AF65-F5344CB8AC3E}">
        <p14:creationId xmlns:p14="http://schemas.microsoft.com/office/powerpoint/2010/main" val="16205451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Ensure all dates and titles are input </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A short description should be provided without mentioning names of contractors or individuals.  You should include, what happened, to who (by job title) and what injuries this resulted in.  Nothing more!</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Four to five bullet points highlighting the main findings from the investigation.  Remember the target audience is the front line staff so this should be written in simple terms in a way that everyone can understand.</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The strap line should be the main point you want to get across</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The images should be self explanatory, what went wrong (if you create a reconstruction please ensure you do not put people at risk) and below how it should be done.   </a:t>
            </a:r>
          </a:p>
          <a:p>
            <a:endParaRPr lang="en-US" dirty="0"/>
          </a:p>
        </p:txBody>
      </p:sp>
      <p:sp>
        <p:nvSpPr>
          <p:cNvPr id="4" name="Footer Placeholder 3"/>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Confidential - Not to be shared outside of PDO/PDO contractors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
        <p:nvSpPr>
          <p:cNvPr id="5" name="Slide Number Placeholder 4"/>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88714CE-FB4E-4316-BED5-DE0DF6B1D8E5}" type="slidenum">
              <a:rPr kumimoji="0" 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9517438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22/06/2026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9703644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Content Placeholder 2"/>
          <p:cNvSpPr>
            <a:spLocks noGrp="1"/>
          </p:cNvSpPr>
          <p:nvPr>
            <p:ph idx="1"/>
          </p:nvPr>
        </p:nvSpPr>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71B9F12B-012B-511E-E1AF-940C15C48F38}"/>
              </a:ext>
            </a:extLst>
          </p:cNvPr>
          <p:cNvSpPr>
            <a:spLocks noGrp="1"/>
          </p:cNvSpPr>
          <p:nvPr>
            <p:ph type="dt" sz="half" idx="10"/>
          </p:nvPr>
        </p:nvSpPr>
        <p:spPr/>
        <p:txBody>
          <a:bodyPr/>
          <a:lstStyle/>
          <a:p>
            <a:fld id="{44F6AEF2-20D4-7547-BF78-1F3F36FB60DC}" type="datetimeFigureOut">
              <a:rPr lang="en-US" smtClean="0"/>
              <a:pPr/>
              <a:t>22/06/2026</a:t>
            </a:fld>
            <a:endParaRPr lang="en-US" dirty="0"/>
          </a:p>
        </p:txBody>
      </p:sp>
      <p:sp>
        <p:nvSpPr>
          <p:cNvPr id="8" name="Footer Placeholder 7">
            <a:extLst>
              <a:ext uri="{FF2B5EF4-FFF2-40B4-BE49-F238E27FC236}">
                <a16:creationId xmlns:a16="http://schemas.microsoft.com/office/drawing/2014/main" id="{12153C70-2C6D-7EF6-9D8B-F252F2B79470}"/>
              </a:ext>
            </a:extLst>
          </p:cNvPr>
          <p:cNvSpPr>
            <a:spLocks noGrp="1"/>
          </p:cNvSpPr>
          <p:nvPr>
            <p:ph type="ftr" sz="quarter" idx="11"/>
          </p:nvPr>
        </p:nvSpPr>
        <p:spPr/>
        <p:txBody>
          <a:bodyPr/>
          <a:lstStyle/>
          <a:p>
            <a:r>
              <a:rPr lang="en-US"/>
              <a:t>Confidential - Not to be shared outside of PDO/PDO contractors </a:t>
            </a:r>
          </a:p>
          <a:p>
            <a:endParaRPr lang="en-US" dirty="0"/>
          </a:p>
        </p:txBody>
      </p:sp>
      <p:sp>
        <p:nvSpPr>
          <p:cNvPr id="9" name="Slide Number Placeholder 8">
            <a:extLst>
              <a:ext uri="{FF2B5EF4-FFF2-40B4-BE49-F238E27FC236}">
                <a16:creationId xmlns:a16="http://schemas.microsoft.com/office/drawing/2014/main" id="{5F370DFB-2757-20B9-7E69-B0B0CE960C83}"/>
              </a:ext>
            </a:extLst>
          </p:cNvPr>
          <p:cNvSpPr>
            <a:spLocks noGrp="1"/>
          </p:cNvSpPr>
          <p:nvPr>
            <p:ph type="sldNum" sz="quarter" idx="12"/>
          </p:nvPr>
        </p:nvSpPr>
        <p:spPr/>
        <p:txBody>
          <a:body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7179113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latin typeface="Calibri" panose="020F0502020204030204" pitchFamily="34" charset="0"/>
                <a:cs typeface="Calibri" panose="020F050202020403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22/06/2026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91314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Content Placeholder 2"/>
          <p:cNvSpPr>
            <a:spLocks noGrp="1"/>
          </p:cNvSpPr>
          <p:nvPr>
            <p:ph sz="half" idx="1"/>
          </p:nvPr>
        </p:nvSpPr>
        <p:spPr>
          <a:xfrm>
            <a:off x="838200" y="1825625"/>
            <a:ext cx="5181600" cy="4351338"/>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2200" y="1825625"/>
            <a:ext cx="5181600" cy="4351338"/>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22/06/2026</a:t>
            </a:fld>
            <a:endParaRPr lang="en-US" dirty="0"/>
          </a:p>
        </p:txBody>
      </p:sp>
      <p:sp>
        <p:nvSpPr>
          <p:cNvPr id="6" name="Footer Placeholder 5"/>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7" name="Slide Number Placeholder 6"/>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5668638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839788" y="2505075"/>
            <a:ext cx="5157787" cy="3684588"/>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172200" y="2505075"/>
            <a:ext cx="5183188" cy="3684588"/>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22/06/2026</a:t>
            </a:fld>
            <a:endParaRPr lang="en-US" dirty="0"/>
          </a:p>
        </p:txBody>
      </p:sp>
      <p:sp>
        <p:nvSpPr>
          <p:cNvPr id="8" name="Footer Placeholder 7"/>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9" name="Slide Number Placeholder 8"/>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8354070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Date Placeholder 2"/>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22/06/2026</a:t>
            </a:fld>
            <a:endParaRPr lang="en-US" dirty="0"/>
          </a:p>
        </p:txBody>
      </p:sp>
      <p:sp>
        <p:nvSpPr>
          <p:cNvPr id="4" name="Footer Placeholder 3"/>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5" name="Slide Number Placeholder 4"/>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2317888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22/06/2026</a:t>
            </a:fld>
            <a:endParaRPr lang="en-US" dirty="0"/>
          </a:p>
        </p:txBody>
      </p:sp>
      <p:sp>
        <p:nvSpPr>
          <p:cNvPr id="3" name="Footer Placeholder 2"/>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4" name="Slide Number Placeholder 3"/>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9335843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atin typeface="Calibri" panose="020F0502020204030204" pitchFamily="34" charset="0"/>
                <a:cs typeface="Calibri" panose="020F0502020204030204" pitchFamily="34" charset="0"/>
              </a:defRPr>
            </a:lvl1pPr>
            <a:lvl2pPr>
              <a:defRPr sz="2800">
                <a:latin typeface="Calibri" panose="020F0502020204030204" pitchFamily="34" charset="0"/>
                <a:cs typeface="Calibri" panose="020F0502020204030204" pitchFamily="34" charset="0"/>
              </a:defRPr>
            </a:lvl2pPr>
            <a:lvl3pPr>
              <a:defRPr sz="24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atin typeface="Calibri" panose="020F0502020204030204" pitchFamily="34" charset="0"/>
                <a:cs typeface="Calibri" panose="020F0502020204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22/06/2026</a:t>
            </a:fld>
            <a:endParaRPr lang="en-US" dirty="0"/>
          </a:p>
        </p:txBody>
      </p:sp>
      <p:sp>
        <p:nvSpPr>
          <p:cNvPr id="6" name="Footer Placeholder 5"/>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7" name="Slide Number Placeholder 6"/>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2371160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atin typeface="Calibri" panose="020F0502020204030204" pitchFamily="34" charset="0"/>
                <a:cs typeface="Calibri" panose="020F050202020403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atin typeface="Calibri" panose="020F0502020204030204" pitchFamily="34" charset="0"/>
                <a:cs typeface="Calibri" panose="020F0502020204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22/06/2026</a:t>
            </a:fld>
            <a:endParaRPr lang="en-US" dirty="0"/>
          </a:p>
        </p:txBody>
      </p:sp>
      <p:sp>
        <p:nvSpPr>
          <p:cNvPr id="6" name="Footer Placeholder 5"/>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7" name="Slide Number Placeholder 6"/>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2730173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22/06/2026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5782709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22/06/2026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2821178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emf"/><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Calibri" panose="020F0502020204030204" pitchFamily="34" charset="0"/>
              </a:defRPr>
            </a:lvl1pPr>
          </a:lstStyle>
          <a:p>
            <a:fld id="{44F6AEF2-20D4-7547-BF78-1F3F36FB60DC}" type="datetimeFigureOut">
              <a:rPr lang="en-US" smtClean="0"/>
              <a:pPr/>
              <a:t>22/06/2026</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Calibri" panose="020F0502020204030204" pitchFamily="34" charset="0"/>
              </a:defRPr>
            </a:lvl1pPr>
          </a:lstStyle>
          <a:p>
            <a:r>
              <a:rPr lang="en-US" dirty="0"/>
              <a:t>Confidential - Not to be shared outside of PDO/PDO contractors </a:t>
            </a:r>
          </a:p>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Calibri" panose="020F0502020204030204" pitchFamily="34" charset="0"/>
              </a:defRPr>
            </a:lvl1pPr>
          </a:lstStyle>
          <a:p>
            <a:fld id="{7A6F64E4-CF39-E842-A871-400C57C21E39}" type="slidenum">
              <a:rPr lang="en-US" smtClean="0"/>
              <a:pPr/>
              <a:t>‹#›</a:t>
            </a:fld>
            <a:endParaRPr lang="en-US" dirty="0"/>
          </a:p>
        </p:txBody>
      </p:sp>
      <p:pic>
        <p:nvPicPr>
          <p:cNvPr id="7" name="Picture 6">
            <a:extLst>
              <a:ext uri="{FF2B5EF4-FFF2-40B4-BE49-F238E27FC236}">
                <a16:creationId xmlns:a16="http://schemas.microsoft.com/office/drawing/2014/main" id="{2F5837F4-0EF0-4EB8-A16D-265E78EE0C93}"/>
              </a:ext>
            </a:extLst>
          </p:cNvPr>
          <p:cNvPicPr>
            <a:picLocks noChangeAspect="1"/>
          </p:cNvPicPr>
          <p:nvPr userDrawn="1"/>
        </p:nvPicPr>
        <p:blipFill>
          <a:blip r:embed="rId13"/>
          <a:stretch>
            <a:fillRect/>
          </a:stretch>
        </p:blipFill>
        <p:spPr>
          <a:xfrm>
            <a:off x="0" y="0"/>
            <a:ext cx="386366" cy="6858000"/>
          </a:xfrm>
          <a:prstGeom prst="rect">
            <a:avLst/>
          </a:prstGeom>
        </p:spPr>
      </p:pic>
      <p:grpSp>
        <p:nvGrpSpPr>
          <p:cNvPr id="8" name="Group 7">
            <a:extLst>
              <a:ext uri="{FF2B5EF4-FFF2-40B4-BE49-F238E27FC236}">
                <a16:creationId xmlns:a16="http://schemas.microsoft.com/office/drawing/2014/main" id="{E9B523F6-A9A3-46FE-B2B7-E53C7D2853E4}"/>
              </a:ext>
            </a:extLst>
          </p:cNvPr>
          <p:cNvGrpSpPr/>
          <p:nvPr userDrawn="1"/>
        </p:nvGrpSpPr>
        <p:grpSpPr>
          <a:xfrm>
            <a:off x="9289915" y="6117536"/>
            <a:ext cx="2340722" cy="740868"/>
            <a:chOff x="9289915" y="6117536"/>
            <a:chExt cx="2340722" cy="740868"/>
          </a:xfrm>
        </p:grpSpPr>
        <p:pic>
          <p:nvPicPr>
            <p:cNvPr id="9" name="Picture 8">
              <a:extLst>
                <a:ext uri="{FF2B5EF4-FFF2-40B4-BE49-F238E27FC236}">
                  <a16:creationId xmlns:a16="http://schemas.microsoft.com/office/drawing/2014/main" id="{95D186BF-73E8-40E9-BF74-18F83D802152}"/>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9289915" y="6117536"/>
              <a:ext cx="2340722" cy="381553"/>
            </a:xfrm>
            <a:prstGeom prst="rect">
              <a:avLst/>
            </a:prstGeom>
          </p:spPr>
        </p:pic>
        <p:pic>
          <p:nvPicPr>
            <p:cNvPr id="10" name="Picture 9">
              <a:extLst>
                <a:ext uri="{FF2B5EF4-FFF2-40B4-BE49-F238E27FC236}">
                  <a16:creationId xmlns:a16="http://schemas.microsoft.com/office/drawing/2014/main" id="{A68DA85E-4B77-46C1-A974-11D1BE5A68EF}"/>
                </a:ext>
              </a:extLst>
            </p:cNvPr>
            <p:cNvPicPr>
              <a:picLocks noChangeAspect="1"/>
            </p:cNvPicPr>
            <p:nvPr/>
          </p:nvPicPr>
          <p:blipFill>
            <a:blip r:embed="rId15"/>
            <a:stretch>
              <a:fillRect/>
            </a:stretch>
          </p:blipFill>
          <p:spPr>
            <a:xfrm>
              <a:off x="9289915" y="6671146"/>
              <a:ext cx="2340722" cy="187258"/>
            </a:xfrm>
            <a:prstGeom prst="rect">
              <a:avLst/>
            </a:prstGeom>
          </p:spPr>
        </p:pic>
      </p:grpSp>
    </p:spTree>
    <p:extLst>
      <p:ext uri="{BB962C8B-B14F-4D97-AF65-F5344CB8AC3E}">
        <p14:creationId xmlns:p14="http://schemas.microsoft.com/office/powerpoint/2010/main" val="4675114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Calibri" panose="020F0502020204030204" pitchFamily="34" charset="0"/>
          <a:ea typeface="+mj-ea"/>
          <a:cs typeface="Calibri" panose="020F0502020204030204" pitchFamily="34" charset="0"/>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up of a pipe&#10;&#10;Description automatically generated">
            <a:extLst>
              <a:ext uri="{FF2B5EF4-FFF2-40B4-BE49-F238E27FC236}">
                <a16:creationId xmlns:a16="http://schemas.microsoft.com/office/drawing/2014/main" id="{8ACE28A9-7D3B-16AC-24FA-D5B161F3AFD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750583" y="3600894"/>
            <a:ext cx="3215195" cy="2436810"/>
          </a:xfrm>
          <a:prstGeom prst="rect">
            <a:avLst/>
          </a:prstGeom>
          <a:ln>
            <a:noFill/>
          </a:ln>
          <a:effectLst>
            <a:outerShdw blurRad="190500" algn="tl" rotWithShape="0">
              <a:srgbClr val="000000">
                <a:alpha val="70000"/>
              </a:srgbClr>
            </a:outerShdw>
          </a:effectLst>
        </p:spPr>
      </p:pic>
      <p:pic>
        <p:nvPicPr>
          <p:cNvPr id="3" name="Picture 2" descr="A close-up of a pipe&#10;&#10;Description automatically generated">
            <a:extLst>
              <a:ext uri="{FF2B5EF4-FFF2-40B4-BE49-F238E27FC236}">
                <a16:creationId xmlns:a16="http://schemas.microsoft.com/office/drawing/2014/main" id="{D4A72634-A019-79DD-2AF9-74ED9FD74E2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733070" y="1052343"/>
            <a:ext cx="3215195" cy="2436810"/>
          </a:xfrm>
          <a:prstGeom prst="rect">
            <a:avLst/>
          </a:prstGeom>
          <a:ln>
            <a:noFill/>
          </a:ln>
          <a:effectLst>
            <a:outerShdw blurRad="190500" algn="tl" rotWithShape="0">
              <a:srgbClr val="000000">
                <a:alpha val="70000"/>
              </a:srgbClr>
            </a:outerShdw>
          </a:effectLst>
        </p:spPr>
      </p:pic>
      <p:sp>
        <p:nvSpPr>
          <p:cNvPr id="4" name="Text Box 2">
            <a:extLst>
              <a:ext uri="{FF2B5EF4-FFF2-40B4-BE49-F238E27FC236}">
                <a16:creationId xmlns:a16="http://schemas.microsoft.com/office/drawing/2014/main" id="{B8F5D341-9478-460E-8ACF-8E2BF1B80AC6}"/>
              </a:ext>
            </a:extLst>
          </p:cNvPr>
          <p:cNvSpPr txBox="1">
            <a:spLocks noChangeArrowheads="1"/>
          </p:cNvSpPr>
          <p:nvPr/>
        </p:nvSpPr>
        <p:spPr bwMode="auto">
          <a:xfrm>
            <a:off x="433680" y="1505411"/>
            <a:ext cx="7964362" cy="4616648"/>
          </a:xfrm>
          <a:prstGeom prst="rect">
            <a:avLst/>
          </a:prstGeom>
          <a:noFill/>
          <a:ln w="19050">
            <a:noFill/>
            <a:miter lim="800000"/>
            <a:headEnd/>
            <a:tailEnd/>
          </a:ln>
        </p:spPr>
        <p:txBody>
          <a:bodyPr wrap="square">
            <a:spAutoFit/>
          </a:bodyPr>
          <a:lstStyle/>
          <a:p>
            <a:pPr marL="114300" marR="0" lvl="0" indent="-114300" algn="just"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0000"/>
                </a:solidFill>
                <a:effectLst/>
                <a:uLnTx/>
                <a:uFillTx/>
                <a:latin typeface="Tahoma" pitchFamily="34" charset="0"/>
                <a:ea typeface="+mn-ea"/>
                <a:cs typeface="+mn-cs"/>
              </a:rPr>
              <a:t>What happened?</a:t>
            </a:r>
            <a:endParaRPr kumimoji="0" lang="en-US" sz="1600" b="0" i="0" u="none" strike="noStrike" kern="1200" cap="none" spc="0" normalizeH="0" baseline="0" noProof="0" dirty="0">
              <a:ln>
                <a:noFill/>
              </a:ln>
              <a:solidFill>
                <a:srgbClr val="FF0000"/>
              </a:solidFill>
              <a:effectLst/>
              <a:uLnTx/>
              <a:uFillTx/>
              <a:latin typeface="Tahoma" pitchFamily="34" charset="0"/>
              <a:ea typeface="+mn-ea"/>
              <a:cs typeface="+mn-cs"/>
            </a:endParaRPr>
          </a:p>
          <a:p>
            <a:pPr algn="just"/>
            <a:r>
              <a:rPr lang="en-US" sz="1200" b="0" i="0" dirty="0">
                <a:solidFill>
                  <a:srgbClr val="0D0D0D"/>
                </a:solidFill>
                <a:effectLst/>
              </a:rPr>
              <a:t> A</a:t>
            </a:r>
            <a:r>
              <a:rPr lang="en-US" sz="1200" i="0" dirty="0">
                <a:solidFill>
                  <a:srgbClr val="0D0D0D"/>
                </a:solidFill>
              </a:rPr>
              <a:t>t approximately </a:t>
            </a:r>
            <a:r>
              <a:rPr lang="en-US" sz="1200" b="0" i="0" dirty="0">
                <a:solidFill>
                  <a:srgbClr val="0D0D0D"/>
                </a:solidFill>
                <a:effectLst/>
              </a:rPr>
              <a:t> 0100hrs on 24</a:t>
            </a:r>
            <a:r>
              <a:rPr lang="en-US" sz="1200" b="0" i="0" baseline="30000" dirty="0">
                <a:solidFill>
                  <a:srgbClr val="0D0D0D"/>
                </a:solidFill>
                <a:effectLst/>
              </a:rPr>
              <a:t>th</a:t>
            </a:r>
            <a:r>
              <a:rPr lang="en-US" sz="1200" b="0" i="0" dirty="0">
                <a:solidFill>
                  <a:srgbClr val="0D0D0D"/>
                </a:solidFill>
                <a:effectLst/>
              </a:rPr>
              <a:t> February 2024, Hoist was preparing for washing down after experiencing a tight spot at 844m. Circulation assembly made up of </a:t>
            </a:r>
            <a:r>
              <a:rPr lang="en-US" sz="1200" i="0" dirty="0">
                <a:solidFill>
                  <a:srgbClr val="0D0D0D"/>
                </a:solidFill>
              </a:rPr>
              <a:t>FOSV, circulation head, 2” swivel, and a 2” wash-down hose was assembled at V –the door and attached to the tubing string. The assembly was then picked up with the elevator and attempted to make up the connection with the power tong. Upon rotating, the FOSV backed off from the string at an approximate height of 10m and the entire assembly, suspended on the Kelly hose swung out of the Rig floor. On its reentry to the hoist floor, it struck on the handrails and floor man from behind. </a:t>
            </a:r>
          </a:p>
          <a:p>
            <a:pPr algn="just"/>
            <a:r>
              <a:rPr lang="en-US" sz="1200" i="0" dirty="0">
                <a:solidFill>
                  <a:srgbClr val="0D0D0D"/>
                </a:solidFill>
              </a:rPr>
              <a:t>     Floorman sustained abrasions over the back from the base of the neck, first aid was administered by Rima clinic Doctor and sent to Nizwa Hospital after being referred by </a:t>
            </a:r>
            <a:r>
              <a:rPr lang="en-US" sz="1200" i="0" dirty="0" err="1">
                <a:solidFill>
                  <a:srgbClr val="0D0D0D"/>
                </a:solidFill>
              </a:rPr>
              <a:t>Haima</a:t>
            </a:r>
            <a:r>
              <a:rPr lang="en-US" sz="1200" i="0" dirty="0">
                <a:solidFill>
                  <a:srgbClr val="0D0D0D"/>
                </a:solidFill>
              </a:rPr>
              <a:t> Hospital.</a:t>
            </a:r>
          </a:p>
          <a:p>
            <a:pPr algn="just"/>
            <a:endPar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zh-CN" sz="1600" b="1" i="0" u="none" strike="noStrike" kern="1200" cap="none" spc="0" normalizeH="0" baseline="0" noProof="0" dirty="0">
                <a:ln>
                  <a:noFill/>
                </a:ln>
                <a:solidFill>
                  <a:srgbClr val="0070C0"/>
                </a:solidFill>
                <a:effectLst/>
                <a:uLnTx/>
                <a:uFillTx/>
                <a:latin typeface="Tahoma" pitchFamily="34" charset="0"/>
                <a:ea typeface="宋体" panose="02010600030101010101" pitchFamily="2" charset="-122"/>
                <a:cs typeface="+mn-cs"/>
              </a:rPr>
              <a:t>Why it happened/Finding :</a:t>
            </a:r>
          </a:p>
          <a:p>
            <a:pPr marL="171450" indent="-171450" algn="just">
              <a:buFont typeface="Arial" panose="020B0604020202020204" pitchFamily="34" charset="0"/>
              <a:buChar char="•"/>
            </a:pPr>
            <a:r>
              <a:rPr lang="en-US" sz="1050" b="1" i="0" u="sng" dirty="0"/>
              <a:t>Plan</a:t>
            </a:r>
            <a:r>
              <a:rPr lang="en-US" sz="1050" i="0" dirty="0"/>
              <a:t>:</a:t>
            </a:r>
            <a:r>
              <a:rPr lang="en-GB" sz="1050" i="0" dirty="0"/>
              <a:t> Although TBT, </a:t>
            </a:r>
            <a:r>
              <a:rPr lang="en-GB" sz="1050" i="0" dirty="0" err="1"/>
              <a:t>Musta’ed</a:t>
            </a:r>
            <a:r>
              <a:rPr lang="en-GB" sz="1050" i="0" dirty="0"/>
              <a:t>, JSA and TRIC were prepared and used, risks associated with activity was not adequately  evaluated and discussed.</a:t>
            </a:r>
          </a:p>
          <a:p>
            <a:pPr marL="171450" indent="-171450" algn="just">
              <a:buFont typeface="Arial" panose="020B0604020202020204" pitchFamily="34" charset="0"/>
              <a:buChar char="•"/>
            </a:pPr>
            <a:r>
              <a:rPr lang="en-US" sz="1050" b="1" i="0" u="sng" dirty="0"/>
              <a:t>Check Equipment</a:t>
            </a:r>
            <a:r>
              <a:rPr lang="en-US" sz="1050" i="0" dirty="0"/>
              <a:t>: All certifications valid however the secondary retention was not installed.  </a:t>
            </a:r>
          </a:p>
          <a:p>
            <a:pPr marL="171450" indent="-171450" algn="just">
              <a:buFont typeface="Arial" panose="020B0604020202020204" pitchFamily="34" charset="0"/>
              <a:buChar char="•"/>
            </a:pPr>
            <a:r>
              <a:rPr lang="en-US" sz="1050" b="1" i="0" u="sng" dirty="0"/>
              <a:t>Prepare Area </a:t>
            </a:r>
            <a:r>
              <a:rPr lang="en-US" sz="1050" i="0" dirty="0"/>
              <a:t>:. Zone management is always maintained but during the connection, power tong operator had to stay on the hoist floor.</a:t>
            </a:r>
          </a:p>
          <a:p>
            <a:pPr marL="171450" indent="-171450" algn="just">
              <a:buFont typeface="Arial" panose="020B0604020202020204" pitchFamily="34" charset="0"/>
              <a:buChar char="•"/>
            </a:pPr>
            <a:r>
              <a:rPr lang="en-US" sz="1050" b="1" i="0" u="sng" dirty="0"/>
              <a:t>Control Energy</a:t>
            </a:r>
            <a:r>
              <a:rPr lang="en-US" sz="1050" i="0" dirty="0"/>
              <a:t>:.  While making up the connection with power tong, possibility of backing off the circulation assembly was not considered. </a:t>
            </a:r>
          </a:p>
          <a:p>
            <a:pPr marL="171450" indent="-171450" algn="just">
              <a:buFont typeface="Arial" panose="020B0604020202020204" pitchFamily="34" charset="0"/>
              <a:buChar char="•"/>
            </a:pPr>
            <a:r>
              <a:rPr lang="en-US" sz="1050" b="1" i="0" u="sng" dirty="0"/>
              <a:t>Communication</a:t>
            </a:r>
            <a:r>
              <a:rPr lang="en-US" sz="1050" i="0" u="sng" dirty="0"/>
              <a:t> </a:t>
            </a:r>
            <a:r>
              <a:rPr lang="en-US" sz="1050" i="0" dirty="0"/>
              <a:t>: Communication between the work parties were not adequate to identify the potential risks. </a:t>
            </a:r>
          </a:p>
          <a:p>
            <a:pPr marL="171450" indent="-171450" algn="just">
              <a:buFont typeface="Arial" panose="020B0604020202020204" pitchFamily="34" charset="0"/>
              <a:buChar char="•"/>
            </a:pPr>
            <a:r>
              <a:rPr lang="en-US" sz="1050" b="1" i="0" u="sng" dirty="0"/>
              <a:t>Final check </a:t>
            </a:r>
            <a:r>
              <a:rPr lang="en-US" sz="1050" i="0" dirty="0"/>
              <a:t>:  Failed to walk the line and final check to verify that all potential DROPS are secured properly.</a:t>
            </a:r>
          </a:p>
          <a:p>
            <a:pPr marL="171450" indent="-171450" algn="just">
              <a:buFont typeface="Arial" panose="020B0604020202020204" pitchFamily="34" charset="0"/>
              <a:buChar char="•"/>
            </a:pPr>
            <a:r>
              <a:rPr lang="en-US" sz="1050" b="1" i="0" u="sng" dirty="0"/>
              <a:t>Start Work</a:t>
            </a:r>
            <a:r>
              <a:rPr lang="en-US" sz="1050" i="0" dirty="0"/>
              <a:t>: Crew did not pay attention to the circulation assembly while operating the power tong. </a:t>
            </a: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Tahoma" pitchFamily="34" charset="0"/>
            </a:endParaRPr>
          </a:p>
          <a:p>
            <a:pPr marL="114300" marR="0" lvl="0" indent="-114300" algn="just"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70C0"/>
                </a:solidFill>
                <a:effectLst/>
                <a:uLnTx/>
                <a:uFillTx/>
                <a:latin typeface="Tahoma" pitchFamily="34" charset="0"/>
                <a:ea typeface="宋体" panose="02010600030101010101" pitchFamily="2" charset="-122"/>
                <a:cs typeface="+mn-cs"/>
              </a:rPr>
              <a:t>Your learning from this incident..</a:t>
            </a:r>
          </a:p>
          <a:p>
            <a:pPr marL="114300" marR="0" lvl="0" indent="-114300" algn="just" defTabSz="914400" rtl="0" eaLnBrk="1" fontAlgn="auto" latinLnBrk="0" hangingPunct="1">
              <a:lnSpc>
                <a:spcPct val="100000"/>
              </a:lnSpc>
              <a:spcBef>
                <a:spcPts val="0"/>
              </a:spcBef>
              <a:spcAft>
                <a:spcPts val="0"/>
              </a:spcAft>
              <a:buClrTx/>
              <a:buSzTx/>
              <a:buFontTx/>
              <a:buNone/>
              <a:tabLst/>
              <a:defRPr/>
            </a:pPr>
            <a:endParaRPr kumimoji="0" lang="en-US" sz="3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p>
            <a:pPr marL="171450" indent="-171450">
              <a:buFont typeface="Arial" panose="020B0604020202020204" pitchFamily="34" charset="0"/>
              <a:buChar char="•"/>
            </a:pPr>
            <a:r>
              <a:rPr lang="en-GB" sz="1050" dirty="0"/>
              <a:t>Always ensure to implement </a:t>
            </a:r>
            <a:r>
              <a:rPr lang="en-GB" sz="1050" dirty="0" err="1"/>
              <a:t>Musta’ed</a:t>
            </a:r>
            <a:r>
              <a:rPr lang="en-GB" sz="1050" dirty="0"/>
              <a:t> 7 steps effectively.</a:t>
            </a:r>
            <a:endParaRPr lang="en-US" sz="1050" dirty="0"/>
          </a:p>
          <a:p>
            <a:pPr marL="171450" indent="-171450">
              <a:buFont typeface="Arial" panose="020B0604020202020204" pitchFamily="34" charset="0"/>
              <a:buChar char="•"/>
            </a:pPr>
            <a:r>
              <a:rPr lang="en-US" sz="1050" dirty="0"/>
              <a:t>Always </a:t>
            </a:r>
            <a:r>
              <a:rPr lang="en-GB" sz="1050" dirty="0"/>
              <a:t>ensure potential DROPS are identified and Secondary retention is installed.</a:t>
            </a:r>
            <a:endParaRPr lang="en-US" sz="1050" dirty="0"/>
          </a:p>
          <a:p>
            <a:pPr marL="171450" indent="-171450">
              <a:buFont typeface="Arial" panose="020B0604020202020204" pitchFamily="34" charset="0"/>
              <a:buChar char="•"/>
            </a:pPr>
            <a:r>
              <a:rPr lang="en-US" sz="1050" dirty="0"/>
              <a:t>Always stay out of the line of fire.</a:t>
            </a:r>
          </a:p>
          <a:p>
            <a:pPr marL="171450" indent="-171450">
              <a:buFont typeface="Arial" panose="020B0604020202020204" pitchFamily="34" charset="0"/>
              <a:buChar char="•"/>
            </a:pPr>
            <a:r>
              <a:rPr lang="en-US" sz="1050" dirty="0"/>
              <a:t>Always intervene for unsafe actions.</a:t>
            </a:r>
          </a:p>
          <a:p>
            <a:pPr marL="171450" indent="-171450">
              <a:buFont typeface="Arial" panose="020B0604020202020204" pitchFamily="34" charset="0"/>
              <a:buChar char="•"/>
            </a:pPr>
            <a:r>
              <a:rPr lang="en-US" sz="1050" dirty="0"/>
              <a:t>Always watch the suspended circulation assembly while making up connections. </a:t>
            </a:r>
          </a:p>
        </p:txBody>
      </p:sp>
      <p:sp>
        <p:nvSpPr>
          <p:cNvPr id="9" name="Freeform 132">
            <a:extLst>
              <a:ext uri="{FF2B5EF4-FFF2-40B4-BE49-F238E27FC236}">
                <a16:creationId xmlns:a16="http://schemas.microsoft.com/office/drawing/2014/main" id="{A68310E0-CF63-4276-BC7B-52B36A6230C6}"/>
              </a:ext>
            </a:extLst>
          </p:cNvPr>
          <p:cNvSpPr>
            <a:spLocks/>
          </p:cNvSpPr>
          <p:nvPr/>
        </p:nvSpPr>
        <p:spPr bwMode="auto">
          <a:xfrm>
            <a:off x="11615849" y="5673305"/>
            <a:ext cx="457200" cy="457200"/>
          </a:xfrm>
          <a:custGeom>
            <a:avLst/>
            <a:gdLst>
              <a:gd name="T0" fmla="*/ 0 w 1336"/>
              <a:gd name="T1" fmla="*/ 2147483647 h 888"/>
              <a:gd name="T2" fmla="*/ 2147483647 w 1336"/>
              <a:gd name="T3" fmla="*/ 2147483647 h 888"/>
              <a:gd name="T4" fmla="*/ 2147483647 w 1336"/>
              <a:gd name="T5" fmla="*/ 0 h 888"/>
              <a:gd name="T6" fmla="*/ 0 60000 65536"/>
              <a:gd name="T7" fmla="*/ 0 60000 65536"/>
              <a:gd name="T8" fmla="*/ 0 60000 65536"/>
              <a:gd name="T9" fmla="*/ 0 w 1336"/>
              <a:gd name="T10" fmla="*/ 0 h 888"/>
              <a:gd name="T11" fmla="*/ 1336 w 1336"/>
              <a:gd name="T12" fmla="*/ 888 h 888"/>
            </a:gdLst>
            <a:ahLst/>
            <a:cxnLst>
              <a:cxn ang="T6">
                <a:pos x="T0" y="T1"/>
              </a:cxn>
              <a:cxn ang="T7">
                <a:pos x="T2" y="T3"/>
              </a:cxn>
              <a:cxn ang="T8">
                <a:pos x="T4" y="T5"/>
              </a:cxn>
            </a:cxnLst>
            <a:rect l="T9" t="T10" r="T11" b="T12"/>
            <a:pathLst>
              <a:path w="1336" h="888">
                <a:moveTo>
                  <a:pt x="0" y="600"/>
                </a:moveTo>
                <a:lnTo>
                  <a:pt x="312" y="888"/>
                </a:lnTo>
                <a:lnTo>
                  <a:pt x="1336" y="0"/>
                </a:lnTo>
              </a:path>
            </a:pathLst>
          </a:custGeom>
          <a:noFill/>
          <a:ln w="133350">
            <a:solidFill>
              <a:srgbClr val="00FF00"/>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Times New Roman" pitchFamily="18" charset="0"/>
              <a:ea typeface="+mn-ea"/>
              <a:cs typeface="+mn-cs"/>
            </a:endParaRPr>
          </a:p>
        </p:txBody>
      </p:sp>
      <p:grpSp>
        <p:nvGrpSpPr>
          <p:cNvPr id="10" name="Group 131">
            <a:extLst>
              <a:ext uri="{FF2B5EF4-FFF2-40B4-BE49-F238E27FC236}">
                <a16:creationId xmlns:a16="http://schemas.microsoft.com/office/drawing/2014/main" id="{AB7F76C3-B921-4139-99D6-E25E2E64024C}"/>
              </a:ext>
            </a:extLst>
          </p:cNvPr>
          <p:cNvGrpSpPr>
            <a:grpSpLocks/>
          </p:cNvGrpSpPr>
          <p:nvPr/>
        </p:nvGrpSpPr>
        <p:grpSpPr bwMode="auto">
          <a:xfrm>
            <a:off x="11590045" y="3076992"/>
            <a:ext cx="336550" cy="544513"/>
            <a:chOff x="3504" y="544"/>
            <a:chExt cx="2287" cy="1855"/>
          </a:xfrm>
        </p:grpSpPr>
        <p:sp>
          <p:nvSpPr>
            <p:cNvPr id="11" name="Line 129">
              <a:extLst>
                <a:ext uri="{FF2B5EF4-FFF2-40B4-BE49-F238E27FC236}">
                  <a16:creationId xmlns:a16="http://schemas.microsoft.com/office/drawing/2014/main" id="{7C9DB3BB-4C45-4E1C-8153-70932167E504}"/>
                </a:ext>
              </a:extLst>
            </p:cNvPr>
            <p:cNvSpPr>
              <a:spLocks noChangeShapeType="1"/>
            </p:cNvSpPr>
            <p:nvPr/>
          </p:nvSpPr>
          <p:spPr bwMode="auto">
            <a:xfrm>
              <a:off x="3504" y="568"/>
              <a:ext cx="2287" cy="1831"/>
            </a:xfrm>
            <a:prstGeom prst="line">
              <a:avLst/>
            </a:prstGeom>
            <a:noFill/>
            <a:ln w="133350">
              <a:solidFill>
                <a:srgbClr val="FF0000"/>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12" name="Line 130">
              <a:extLst>
                <a:ext uri="{FF2B5EF4-FFF2-40B4-BE49-F238E27FC236}">
                  <a16:creationId xmlns:a16="http://schemas.microsoft.com/office/drawing/2014/main" id="{7E9AC540-A978-46C0-A6CF-A0428D4BD327}"/>
                </a:ext>
              </a:extLst>
            </p:cNvPr>
            <p:cNvSpPr>
              <a:spLocks noChangeShapeType="1"/>
            </p:cNvSpPr>
            <p:nvPr/>
          </p:nvSpPr>
          <p:spPr bwMode="auto">
            <a:xfrm flipV="1">
              <a:off x="3528" y="544"/>
              <a:ext cx="2144" cy="1807"/>
            </a:xfrm>
            <a:prstGeom prst="line">
              <a:avLst/>
            </a:prstGeom>
            <a:noFill/>
            <a:ln w="133350">
              <a:solidFill>
                <a:srgbClr val="FF0000"/>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grpSp>
      <p:sp>
        <p:nvSpPr>
          <p:cNvPr id="13" name="Rectangle 8">
            <a:extLst>
              <a:ext uri="{FF2B5EF4-FFF2-40B4-BE49-F238E27FC236}">
                <a16:creationId xmlns:a16="http://schemas.microsoft.com/office/drawing/2014/main" id="{59D43B35-686F-4F9F-AEB7-36497BC783E8}"/>
              </a:ext>
            </a:extLst>
          </p:cNvPr>
          <p:cNvSpPr>
            <a:spLocks noChangeArrowheads="1"/>
          </p:cNvSpPr>
          <p:nvPr/>
        </p:nvSpPr>
        <p:spPr bwMode="auto">
          <a:xfrm>
            <a:off x="416361" y="630421"/>
            <a:ext cx="11626955" cy="338554"/>
          </a:xfrm>
          <a:prstGeom prst="rect">
            <a:avLst/>
          </a:prstGeom>
          <a:noFill/>
          <a:ln w="9525">
            <a:noFill/>
            <a:miter lim="800000"/>
            <a:headEnd/>
            <a:tailEnd/>
          </a:ln>
        </p:spPr>
        <p:txBody>
          <a:bodyPr wrap="square">
            <a:spAutoFit/>
          </a:bodyPr>
          <a:lstStyle/>
          <a:p>
            <a:pPr marL="114300" marR="0" lvl="0" indent="-114300" algn="just"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prstClr val="black"/>
                </a:solidFill>
                <a:effectLst/>
                <a:uLnTx/>
                <a:uFillTx/>
                <a:latin typeface="Tahoma" pitchFamily="34" charset="0"/>
                <a:ea typeface="+mn-ea"/>
                <a:cs typeface="+mn-cs"/>
              </a:rPr>
              <a:t>Date:</a:t>
            </a:r>
            <a:r>
              <a:rPr kumimoji="0" lang="en-GB" sz="1200" b="1" i="0" u="none" strike="noStrike" kern="1200" cap="none" spc="0" normalizeH="0" baseline="0" noProof="0" dirty="0">
                <a:ln>
                  <a:noFill/>
                </a:ln>
                <a:solidFill>
                  <a:srgbClr val="4472C4"/>
                </a:solidFill>
                <a:effectLst/>
                <a:uLnTx/>
                <a:uFillTx/>
                <a:latin typeface="Tahoma" pitchFamily="34" charset="0"/>
                <a:ea typeface="+mn-ea"/>
                <a:cs typeface="+mn-cs"/>
              </a:rPr>
              <a:t>24/02/2024</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Incident title: </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HIPO#9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Pattern:</a:t>
            </a:r>
            <a:r>
              <a:rPr kumimoji="0" lang="en-US" sz="1200" b="1" i="0" u="none" strike="noStrike" kern="1200" cap="none" spc="0" normalizeH="0" baseline="0" noProof="0" dirty="0">
                <a:ln>
                  <a:noFill/>
                </a:ln>
                <a:solidFill>
                  <a:prstClr val="black"/>
                </a:solidFill>
                <a:effectLst/>
                <a:uLnTx/>
                <a:uFillTx/>
                <a:latin typeface="Tahoma" pitchFamily="34" charset="0"/>
                <a:ea typeface="+mn-ea"/>
                <a:cs typeface="+mn-cs"/>
              </a:rPr>
              <a:t> </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DROP</a:t>
            </a:r>
            <a:r>
              <a:rPr kumimoji="0" lang="en-US" sz="16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Potential severity: </a:t>
            </a:r>
            <a:r>
              <a:rPr lang="en-US" sz="1200" b="1" dirty="0">
                <a:solidFill>
                  <a:srgbClr val="4472C4"/>
                </a:solidFill>
                <a:latin typeface="Tahoma" pitchFamily="34" charset="0"/>
              </a:rPr>
              <a:t>C4P</a:t>
            </a:r>
            <a:r>
              <a:rPr kumimoji="0" lang="en-US" sz="16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Activity:</a:t>
            </a:r>
            <a:r>
              <a:rPr kumimoji="0" lang="en-US" sz="1600" b="1" i="0" u="none" strike="noStrike" kern="1200" cap="none" spc="0" normalizeH="0" baseline="0" noProof="0" dirty="0">
                <a:ln>
                  <a:noFill/>
                </a:ln>
                <a:solidFill>
                  <a:srgbClr val="4472C4"/>
                </a:solidFill>
                <a:effectLst/>
                <a:uLnTx/>
                <a:uFillTx/>
                <a:latin typeface="Tahoma" pitchFamily="34" charset="0"/>
                <a:ea typeface="+mn-ea"/>
                <a:cs typeface="+mn-cs"/>
              </a:rPr>
              <a:t> </a:t>
            </a:r>
            <a:r>
              <a:rPr lang="en-US" sz="1200" b="1" dirty="0">
                <a:solidFill>
                  <a:srgbClr val="4472C4"/>
                </a:solidFill>
                <a:latin typeface="Tahoma" pitchFamily="34" charset="0"/>
              </a:rPr>
              <a:t>washing down</a:t>
            </a:r>
            <a:r>
              <a:rPr kumimoji="0" lang="en-US" sz="1600" b="1" i="0" u="none" strike="noStrike" kern="1200" cap="none" spc="0" normalizeH="0" baseline="0" noProof="0" dirty="0">
                <a:ln>
                  <a:noFill/>
                </a:ln>
                <a:solidFill>
                  <a:srgbClr val="4472C4"/>
                </a:solidFill>
                <a:effectLst/>
                <a:uLnTx/>
                <a:uFillTx/>
                <a:latin typeface="Tahoma" pitchFamily="34" charset="0"/>
                <a:ea typeface="+mn-ea"/>
                <a:cs typeface="+mn-cs"/>
              </a:rPr>
              <a:t>  </a:t>
            </a:r>
          </a:p>
        </p:txBody>
      </p:sp>
      <p:sp>
        <p:nvSpPr>
          <p:cNvPr id="14" name="Rectangle 13">
            <a:extLst>
              <a:ext uri="{FF2B5EF4-FFF2-40B4-BE49-F238E27FC236}">
                <a16:creationId xmlns:a16="http://schemas.microsoft.com/office/drawing/2014/main" id="{27AC772E-6015-4076-A0DC-005445BF4556}"/>
              </a:ext>
            </a:extLst>
          </p:cNvPr>
          <p:cNvSpPr/>
          <p:nvPr/>
        </p:nvSpPr>
        <p:spPr>
          <a:xfrm>
            <a:off x="416362" y="984640"/>
            <a:ext cx="6814756" cy="400110"/>
          </a:xfrm>
          <a:prstGeom prst="rect">
            <a:avLst/>
          </a:prstGeom>
          <a:solidFill>
            <a:srgbClr val="FFC000"/>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D38B3"/>
                </a:solidFill>
                <a:effectLst/>
                <a:uLnTx/>
                <a:uFillTx/>
                <a:latin typeface="Arial" panose="020B0604020202020204" pitchFamily="34" charset="0"/>
                <a:ea typeface="+mn-ea"/>
                <a:cs typeface="Arial" panose="020B0604020202020204" pitchFamily="34" charset="0"/>
              </a:rPr>
              <a:t>Target Audience: </a:t>
            </a:r>
            <a:r>
              <a:rPr kumimoji="0" lang="en-US" sz="1800" b="1" i="0" u="none" strike="noStrike" kern="1200" cap="none" spc="0" normalizeH="0" baseline="0" noProof="0" dirty="0">
                <a:ln>
                  <a:noFill/>
                </a:ln>
                <a:solidFill>
                  <a:srgbClr val="FF0000"/>
                </a:solidFill>
                <a:effectLst/>
                <a:uLnTx/>
                <a:uFillTx/>
                <a:latin typeface="Calibri" panose="020F0502020204030204"/>
                <a:ea typeface="+mn-ea"/>
                <a:cs typeface="+mn-cs"/>
              </a:rPr>
              <a:t>Drilling</a:t>
            </a:r>
            <a:r>
              <a:rPr lang="en-US" b="1" dirty="0">
                <a:solidFill>
                  <a:srgbClr val="FF0000"/>
                </a:solidFill>
                <a:latin typeface="Calibri" panose="020F0502020204030204"/>
              </a:rPr>
              <a:t> &amp; </a:t>
            </a:r>
            <a:r>
              <a:rPr kumimoji="0" lang="en-US" sz="1800" b="1" i="0" u="none" strike="noStrike" kern="1200" cap="none" spc="0" normalizeH="0" baseline="0" noProof="0" dirty="0">
                <a:ln>
                  <a:noFill/>
                </a:ln>
                <a:solidFill>
                  <a:srgbClr val="FF0000"/>
                </a:solidFill>
                <a:effectLst/>
                <a:uLnTx/>
                <a:uFillTx/>
                <a:latin typeface="Calibri" panose="020F0502020204030204"/>
                <a:ea typeface="+mn-ea"/>
                <a:cs typeface="+mn-cs"/>
              </a:rPr>
              <a:t>Operation</a:t>
            </a:r>
            <a:endParaRPr kumimoji="0" lang="en-US" sz="1800" b="1" i="0" u="none" strike="noStrike" kern="1200" cap="none" spc="0" normalizeH="0" baseline="0" noProof="0" dirty="0">
              <a:ln>
                <a:noFill/>
              </a:ln>
              <a:solidFill>
                <a:srgbClr val="FF0000"/>
              </a:solidFill>
              <a:effectLst/>
              <a:uLnTx/>
              <a:uFillTx/>
              <a:latin typeface="Calibri Light" panose="020F0302020204030204"/>
              <a:ea typeface="+mn-ea"/>
              <a:cs typeface="Calibri" pitchFamily="34" charset="0"/>
            </a:endParaRPr>
          </a:p>
        </p:txBody>
      </p:sp>
      <p:sp>
        <p:nvSpPr>
          <p:cNvPr id="15" name="Title 1">
            <a:extLst>
              <a:ext uri="{FF2B5EF4-FFF2-40B4-BE49-F238E27FC236}">
                <a16:creationId xmlns:a16="http://schemas.microsoft.com/office/drawing/2014/main" id="{8C774F04-A5A4-4EBD-93B5-DF1F74CE87CA}"/>
              </a:ext>
            </a:extLst>
          </p:cNvPr>
          <p:cNvSpPr txBox="1">
            <a:spLocks/>
          </p:cNvSpPr>
          <p:nvPr/>
        </p:nvSpPr>
        <p:spPr>
          <a:xfrm>
            <a:off x="346509" y="0"/>
            <a:ext cx="11845491" cy="532596"/>
          </a:xfrm>
          <a:prstGeom prst="rect">
            <a:avLst/>
          </a:prstGeom>
          <a:solidFill>
            <a:srgbClr val="FFC91D"/>
          </a:solidFill>
        </p:spPr>
        <p:txBody>
          <a:bodyPr/>
          <a:lstStyle>
            <a:lvl1pPr algn="l" defTabSz="914400" rtl="0" eaLnBrk="1" latinLnBrk="0" hangingPunct="1">
              <a:lnSpc>
                <a:spcPct val="90000"/>
              </a:lnSpc>
              <a:spcBef>
                <a:spcPct val="0"/>
              </a:spcBef>
              <a:buNone/>
              <a:defRPr sz="4400" kern="1200">
                <a:solidFill>
                  <a:schemeClr val="tx1"/>
                </a:solidFill>
                <a:latin typeface="Gill Sans"/>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3600" b="1" i="0" u="none" strike="noStrike" kern="1200" cap="none" spc="0" normalizeH="0" baseline="0" noProof="0" dirty="0">
                <a:ln>
                  <a:noFill/>
                </a:ln>
                <a:solidFill>
                  <a:srgbClr val="00B050"/>
                </a:solidFill>
                <a:effectLst/>
                <a:uLnTx/>
                <a:uFillTx/>
                <a:latin typeface="Tahoma" panose="020B0604030504040204" pitchFamily="34" charset="0"/>
                <a:ea typeface="Tahoma" panose="020B0604030504040204" pitchFamily="34" charset="0"/>
                <a:cs typeface="Tahoma" panose="020B0604030504040204" pitchFamily="34" charset="0"/>
              </a:rPr>
              <a:t>PDO Second Alert</a:t>
            </a:r>
            <a:r>
              <a:rPr kumimoji="0" lang="en-US" sz="32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Tahoma" panose="020B0604030504040204" pitchFamily="34" charset="0"/>
                <a:ea typeface="Tahoma" panose="020B0604030504040204" pitchFamily="34" charset="0"/>
                <a:cs typeface="Tahoma" panose="020B0604030504040204" pitchFamily="34" charset="0"/>
              </a:rPr>
              <a:t>     </a:t>
            </a:r>
          </a:p>
        </p:txBody>
      </p:sp>
      <p:sp>
        <p:nvSpPr>
          <p:cNvPr id="2" name="TextBox 1">
            <a:extLst>
              <a:ext uri="{FF2B5EF4-FFF2-40B4-BE49-F238E27FC236}">
                <a16:creationId xmlns:a16="http://schemas.microsoft.com/office/drawing/2014/main" id="{79534F91-FFF5-4BE2-969F-08BDA81C29D8}"/>
              </a:ext>
            </a:extLst>
          </p:cNvPr>
          <p:cNvSpPr txBox="1"/>
          <p:nvPr/>
        </p:nvSpPr>
        <p:spPr>
          <a:xfrm>
            <a:off x="659790" y="6181617"/>
            <a:ext cx="7512141" cy="369332"/>
          </a:xfrm>
          <a:prstGeom prst="rect">
            <a:avLst/>
          </a:prstGeom>
          <a:solidFill>
            <a:schemeClr val="accent1"/>
          </a:solidFill>
        </p:spPr>
        <p:txBody>
          <a:bodyPr wrap="square" rtlCol="0">
            <a:spAutoFit/>
          </a:bodyPr>
          <a:lstStyle/>
          <a:p>
            <a:pPr algn="ctr"/>
            <a:r>
              <a:rPr lang="en-US" b="1" dirty="0">
                <a:solidFill>
                  <a:srgbClr val="FFFF00"/>
                </a:solidFill>
              </a:rPr>
              <a:t>Always </a:t>
            </a:r>
            <a:r>
              <a:rPr lang="en-GB" b="1" dirty="0">
                <a:solidFill>
                  <a:srgbClr val="FFFF00"/>
                </a:solidFill>
              </a:rPr>
              <a:t>ensure secondary retention is installed on the circulation assembly</a:t>
            </a:r>
            <a:endParaRPr lang="en-US" b="1" dirty="0">
              <a:solidFill>
                <a:srgbClr val="FFFF00"/>
              </a:solidFill>
            </a:endParaRPr>
          </a:p>
        </p:txBody>
      </p:sp>
    </p:spTree>
    <p:extLst>
      <p:ext uri="{BB962C8B-B14F-4D97-AF65-F5344CB8AC3E}">
        <p14:creationId xmlns:p14="http://schemas.microsoft.com/office/powerpoint/2010/main" val="36162069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CE45F78-3908-4D1A-82F1-C1ADC42E3FB1}"/>
              </a:ext>
            </a:extLst>
          </p:cNvPr>
          <p:cNvSpPr>
            <a:spLocks noGrp="1"/>
          </p:cNvSpPr>
          <p:nvPr>
            <p:ph type="title"/>
          </p:nvPr>
        </p:nvSpPr>
        <p:spPr>
          <a:xfrm>
            <a:off x="180870" y="-6892"/>
            <a:ext cx="12011130" cy="453582"/>
          </a:xfrm>
          <a:solidFill>
            <a:srgbClr val="FFC91D"/>
          </a:solidFill>
        </p:spPr>
        <p:txBody>
          <a:bodyPr>
            <a:normAutofit fontScale="90000"/>
          </a:bodyPr>
          <a:lstStyle/>
          <a:p>
            <a:pPr algn="ctr"/>
            <a:br>
              <a:rPr lang="en-GB" sz="2200" b="1" dirty="0">
                <a:solidFill>
                  <a:srgbClr val="00B050"/>
                </a:solidFill>
                <a:ea typeface="MS PGothic" pitchFamily="34" charset="-128"/>
              </a:rPr>
            </a:br>
            <a:br>
              <a:rPr lang="en-GB" sz="2200" b="1" dirty="0">
                <a:solidFill>
                  <a:srgbClr val="00B050"/>
                </a:solidFill>
                <a:ea typeface="MS PGothic" pitchFamily="34" charset="-128"/>
              </a:rPr>
            </a:br>
            <a:br>
              <a:rPr lang="en-GB" sz="2200" b="1" dirty="0">
                <a:solidFill>
                  <a:srgbClr val="00B050"/>
                </a:solidFill>
                <a:ea typeface="MS PGothic" pitchFamily="34" charset="-128"/>
              </a:rPr>
            </a:br>
            <a:r>
              <a:rPr lang="en-GB" sz="2700" b="1" dirty="0">
                <a:solidFill>
                  <a:srgbClr val="00B050"/>
                </a:solidFill>
                <a:ea typeface="MS PGothic" pitchFamily="34" charset="-128"/>
              </a:rPr>
              <a:t>Management self audit </a:t>
            </a:r>
            <a:br>
              <a:rPr lang="en-GB" sz="2700" b="1" dirty="0">
                <a:solidFill>
                  <a:srgbClr val="00B050"/>
                </a:solidFill>
                <a:ea typeface="MS PGothic" pitchFamily="34" charset="-128"/>
              </a:rPr>
            </a:br>
            <a:br>
              <a:rPr lang="en-GB" sz="2200" b="1" dirty="0">
                <a:solidFill>
                  <a:srgbClr val="00B050"/>
                </a:solidFill>
                <a:ea typeface="MS PGothic" pitchFamily="34" charset="-128"/>
              </a:rPr>
            </a:br>
            <a:endParaRPr lang="en-US" dirty="0"/>
          </a:p>
        </p:txBody>
      </p:sp>
      <p:sp>
        <p:nvSpPr>
          <p:cNvPr id="6" name="Rectangle 5">
            <a:extLst>
              <a:ext uri="{FF2B5EF4-FFF2-40B4-BE49-F238E27FC236}">
                <a16:creationId xmlns:a16="http://schemas.microsoft.com/office/drawing/2014/main" id="{2A4C66E9-CF65-4A0F-9A16-76B64C582F3A}"/>
              </a:ext>
            </a:extLst>
          </p:cNvPr>
          <p:cNvSpPr/>
          <p:nvPr/>
        </p:nvSpPr>
        <p:spPr>
          <a:xfrm>
            <a:off x="425605" y="1022338"/>
            <a:ext cx="10928195" cy="523220"/>
          </a:xfrm>
          <a:prstGeom prst="rect">
            <a:avLst/>
          </a:prstGeom>
        </p:spPr>
        <p:txBody>
          <a:bodyPr wrap="square">
            <a:spAutoFit/>
          </a:bodyPr>
          <a:lstStyle/>
          <a:p>
            <a:pPr marL="342900" indent="-342900">
              <a:defRPr/>
            </a:pPr>
            <a:r>
              <a:rPr lang="en-US" sz="1400" b="1" dirty="0">
                <a:latin typeface="Tahoma" pitchFamily="34" charset="0"/>
              </a:rPr>
              <a:t>As a learning from this incident and ensure continual improvement all contract managers must review their HSE risk management against the questions asked below        </a:t>
            </a:r>
          </a:p>
        </p:txBody>
      </p:sp>
      <p:sp>
        <p:nvSpPr>
          <p:cNvPr id="7" name="Rectangle 6">
            <a:extLst>
              <a:ext uri="{FF2B5EF4-FFF2-40B4-BE49-F238E27FC236}">
                <a16:creationId xmlns:a16="http://schemas.microsoft.com/office/drawing/2014/main" id="{4D883F2B-B3CE-4AB4-AB99-0AA90A5717A9}"/>
              </a:ext>
            </a:extLst>
          </p:cNvPr>
          <p:cNvSpPr/>
          <p:nvPr/>
        </p:nvSpPr>
        <p:spPr>
          <a:xfrm>
            <a:off x="609133" y="1680481"/>
            <a:ext cx="10928195" cy="2262158"/>
          </a:xfrm>
          <a:prstGeom prst="rect">
            <a:avLst/>
          </a:prstGeom>
        </p:spPr>
        <p:txBody>
          <a:bodyPr wrap="square">
            <a:spAutoFit/>
          </a:bodyPr>
          <a:lstStyle/>
          <a:p>
            <a:pPr marL="342900" indent="-342900">
              <a:defRPr/>
            </a:pPr>
            <a:r>
              <a:rPr lang="en-US" b="1" dirty="0">
                <a:latin typeface="Tahoma" pitchFamily="34" charset="0"/>
              </a:rPr>
              <a:t>Confirm the following:</a:t>
            </a:r>
            <a:endParaRPr lang="en-US" dirty="0">
              <a:latin typeface="Tahoma" pitchFamily="34" charset="0"/>
            </a:endParaRPr>
          </a:p>
          <a:p>
            <a:pPr marL="342900" indent="-342900">
              <a:defRPr/>
            </a:pPr>
            <a:endParaRPr lang="en-US" sz="1600" dirty="0">
              <a:solidFill>
                <a:srgbClr val="000000"/>
              </a:solidFill>
              <a:latin typeface="Calibri" panose="020F0502020204030204" pitchFamily="34" charset="0"/>
            </a:endParaRPr>
          </a:p>
          <a:p>
            <a:pPr>
              <a:defRPr/>
            </a:pPr>
            <a:endParaRPr lang="en-US" sz="1600" dirty="0">
              <a:solidFill>
                <a:srgbClr val="0033CC"/>
              </a:solidFill>
              <a:latin typeface="Calibri" panose="020F0502020204030204" pitchFamily="34" charset="0"/>
              <a:sym typeface="Wingdings" pitchFamily="2" charset="2"/>
            </a:endParaRPr>
          </a:p>
          <a:p>
            <a:pPr marL="342900" indent="-342900">
              <a:buFont typeface="+mj-lt"/>
              <a:buAutoNum type="arabicPeriod"/>
              <a:defRPr/>
            </a:pPr>
            <a:r>
              <a:rPr lang="en-US" sz="1600" dirty="0">
                <a:solidFill>
                  <a:srgbClr val="0033CC"/>
                </a:solidFill>
                <a:latin typeface="Calibri" panose="020F0502020204030204" pitchFamily="34" charset="0"/>
                <a:sym typeface="Wingdings" pitchFamily="2" charset="2"/>
              </a:rPr>
              <a:t>Do you ensure the proper torquing of circulation assembly on the work string?</a:t>
            </a:r>
          </a:p>
          <a:p>
            <a:pPr marL="342900" indent="-342900">
              <a:buFont typeface="+mj-lt"/>
              <a:buAutoNum type="arabicPeriod"/>
              <a:defRPr/>
            </a:pPr>
            <a:r>
              <a:rPr lang="en-US" sz="1600" dirty="0">
                <a:solidFill>
                  <a:srgbClr val="0033CC"/>
                </a:solidFill>
                <a:latin typeface="Calibri" panose="020F0502020204030204" pitchFamily="34" charset="0"/>
                <a:sym typeface="Wingdings" pitchFamily="2" charset="2"/>
              </a:rPr>
              <a:t>Do you ensure secondary retention on circulation assembly?</a:t>
            </a:r>
          </a:p>
          <a:p>
            <a:pPr marL="342900" indent="-342900">
              <a:buFont typeface="+mj-lt"/>
              <a:buAutoNum type="arabicPeriod"/>
              <a:defRPr/>
            </a:pPr>
            <a:r>
              <a:rPr lang="en-US" sz="1600" dirty="0">
                <a:solidFill>
                  <a:srgbClr val="0033CC"/>
                </a:solidFill>
                <a:latin typeface="Calibri" panose="020F0502020204030204" pitchFamily="34" charset="0"/>
                <a:sym typeface="Wingdings" pitchFamily="2" charset="2"/>
              </a:rPr>
              <a:t>Do you ensure power to operators are standing out of line of fire.</a:t>
            </a:r>
          </a:p>
          <a:p>
            <a:pPr>
              <a:defRPr/>
            </a:pPr>
            <a:endParaRPr lang="en-US" sz="1600" dirty="0">
              <a:solidFill>
                <a:srgbClr val="0033CC"/>
              </a:solidFill>
              <a:latin typeface="Calibri" panose="020F0502020204030204" pitchFamily="34" charset="0"/>
              <a:sym typeface="Wingdings" pitchFamily="2" charset="2"/>
            </a:endParaRPr>
          </a:p>
          <a:p>
            <a:pPr>
              <a:defRPr/>
            </a:pPr>
            <a:endParaRPr lang="en-US" sz="1600" dirty="0">
              <a:solidFill>
                <a:srgbClr val="0033CC"/>
              </a:solidFill>
              <a:latin typeface="Calibri" panose="020F0502020204030204" pitchFamily="34" charset="0"/>
              <a:sym typeface="Wingdings" pitchFamily="2" charset="2"/>
            </a:endParaRPr>
          </a:p>
          <a:p>
            <a:pPr>
              <a:defRPr/>
            </a:pPr>
            <a:r>
              <a:rPr lang="en-US" sz="1100" i="1" dirty="0">
                <a:solidFill>
                  <a:schemeClr val="accent1"/>
                </a:solidFill>
                <a:latin typeface="Calibri" panose="020F0502020204030204" pitchFamily="34" charset="0"/>
                <a:sym typeface="Wingdings" pitchFamily="2" charset="2"/>
              </a:rPr>
              <a:t>* If the answer is NO to any of the above questions please ensure you take action to correct this finding</a:t>
            </a:r>
            <a:endParaRPr lang="en-US" sz="1100" dirty="0">
              <a:solidFill>
                <a:schemeClr val="accent1"/>
              </a:solidFill>
              <a:latin typeface="Calibri" panose="020F0502020204030204" pitchFamily="34" charset="0"/>
              <a:sym typeface="Wingdings" pitchFamily="2" charset="2"/>
            </a:endParaRPr>
          </a:p>
        </p:txBody>
      </p:sp>
      <p:sp>
        <p:nvSpPr>
          <p:cNvPr id="8" name="Rectangle 8">
            <a:extLst>
              <a:ext uri="{FF2B5EF4-FFF2-40B4-BE49-F238E27FC236}">
                <a16:creationId xmlns:a16="http://schemas.microsoft.com/office/drawing/2014/main" id="{FD577DAC-99C0-A79C-E9AD-B6BB1A6B79FB}"/>
              </a:ext>
            </a:extLst>
          </p:cNvPr>
          <p:cNvSpPr>
            <a:spLocks noChangeArrowheads="1"/>
          </p:cNvSpPr>
          <p:nvPr/>
        </p:nvSpPr>
        <p:spPr bwMode="auto">
          <a:xfrm>
            <a:off x="425605" y="477910"/>
            <a:ext cx="11626955" cy="338554"/>
          </a:xfrm>
          <a:prstGeom prst="rect">
            <a:avLst/>
          </a:prstGeom>
          <a:noFill/>
          <a:ln w="9525">
            <a:noFill/>
            <a:miter lim="800000"/>
            <a:headEnd/>
            <a:tailEnd/>
          </a:ln>
        </p:spPr>
        <p:txBody>
          <a:bodyPr wrap="square">
            <a:spAutoFit/>
          </a:bodyPr>
          <a:lstStyle/>
          <a:p>
            <a:pPr marL="114300" marR="0" lvl="0" indent="-114300" algn="just"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prstClr val="black"/>
                </a:solidFill>
                <a:effectLst/>
                <a:uLnTx/>
                <a:uFillTx/>
                <a:latin typeface="Tahoma" pitchFamily="34" charset="0"/>
                <a:ea typeface="+mn-ea"/>
                <a:cs typeface="+mn-cs"/>
              </a:rPr>
              <a:t>Date:</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     24/02/2024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Incident title: </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HIPO# 9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Pattern:</a:t>
            </a:r>
            <a:r>
              <a:rPr kumimoji="0" lang="en-US" sz="1200" b="1" i="0" u="none" strike="noStrike" kern="1200" cap="none" spc="0" normalizeH="0" baseline="0" noProof="0" dirty="0">
                <a:ln>
                  <a:noFill/>
                </a:ln>
                <a:solidFill>
                  <a:srgbClr val="0070C0"/>
                </a:solidFill>
                <a:effectLst/>
                <a:uLnTx/>
                <a:uFillTx/>
                <a:latin typeface="Tahoma" pitchFamily="34" charset="0"/>
                <a:ea typeface="+mn-ea"/>
                <a:cs typeface="+mn-cs"/>
              </a:rPr>
              <a:t> DROP</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6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Potential severity: </a:t>
            </a:r>
            <a:r>
              <a:rPr kumimoji="0" lang="en-US" sz="1400" b="1" i="0" u="none" strike="noStrike" kern="1200" cap="none" spc="0" normalizeH="0" baseline="0" noProof="0" dirty="0">
                <a:ln>
                  <a:noFill/>
                </a:ln>
                <a:solidFill>
                  <a:srgbClr val="0070C0"/>
                </a:solidFill>
                <a:effectLst/>
                <a:uLnTx/>
                <a:uFillTx/>
                <a:latin typeface="Tahoma" pitchFamily="34" charset="0"/>
                <a:ea typeface="+mn-ea"/>
                <a:cs typeface="+mn-cs"/>
              </a:rPr>
              <a:t>C4P</a:t>
            </a:r>
            <a:endParaRPr kumimoji="0" lang="en-US" sz="1600" b="1" i="0" u="none" strike="noStrike" kern="1200" cap="none" spc="0" normalizeH="0" baseline="0" noProof="0" dirty="0">
              <a:ln>
                <a:noFill/>
              </a:ln>
              <a:solidFill>
                <a:srgbClr val="0070C0"/>
              </a:solidFill>
              <a:effectLst/>
              <a:uLnTx/>
              <a:uFillTx/>
              <a:latin typeface="Tahoma" pitchFamily="34" charset="0"/>
              <a:ea typeface="+mn-ea"/>
              <a:cs typeface="+mn-cs"/>
            </a:endParaRPr>
          </a:p>
        </p:txBody>
      </p:sp>
      <p:sp>
        <p:nvSpPr>
          <p:cNvPr id="3" name="Rectangle 2">
            <a:extLst>
              <a:ext uri="{FF2B5EF4-FFF2-40B4-BE49-F238E27FC236}">
                <a16:creationId xmlns:a16="http://schemas.microsoft.com/office/drawing/2014/main" id="{FFE985E9-8888-58A8-CEB8-61CA4021C4B9}"/>
              </a:ext>
            </a:extLst>
          </p:cNvPr>
          <p:cNvSpPr/>
          <p:nvPr/>
        </p:nvSpPr>
        <p:spPr>
          <a:xfrm>
            <a:off x="297388" y="4960520"/>
            <a:ext cx="11894611" cy="1015663"/>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b="1" dirty="0">
                <a:solidFill>
                  <a:srgbClr val="FF0000"/>
                </a:solidFill>
                <a:latin typeface="Aptos" panose="02110004020202020204"/>
              </a:rPr>
              <a:t>Disclaimer </a:t>
            </a:r>
            <a:endParaRPr lang="en-US" sz="1200" dirty="0">
              <a:solidFill>
                <a:srgbClr val="FF0000"/>
              </a:solidFill>
              <a:latin typeface="Aptos" panose="02110004020202020204"/>
            </a:endParaRPr>
          </a:p>
          <a:p>
            <a:r>
              <a:rPr lang="en-US" sz="1200" dirty="0">
                <a:solidFill>
                  <a:srgbClr val="FF0000"/>
                </a:solidFill>
                <a:latin typeface="Aptos" panose="02110004020202020204"/>
              </a:rPr>
              <a:t>This document is provided for information only. It may not be relied upon for any purpose. Neither PDO nor any party providing information for this document accepts any liability for its accuracy, completeness, omissions, advice, or any consequences arising from its use, even if reasonable care was not exercised. No representation or warranty, express or implied, is made that following this document will achieve any specific results or meet any legal or regulatory requirements. This document does not constitute technical advice; consult a qualified professional if such advice is needed</a:t>
            </a:r>
          </a:p>
        </p:txBody>
      </p:sp>
    </p:spTree>
    <p:extLst>
      <p:ext uri="{BB962C8B-B14F-4D97-AF65-F5344CB8AC3E}">
        <p14:creationId xmlns:p14="http://schemas.microsoft.com/office/powerpoint/2010/main" val="25607175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close-up of a pipe&#10;&#10;Description automatically generated">
            <a:extLst>
              <a:ext uri="{FF2B5EF4-FFF2-40B4-BE49-F238E27FC236}">
                <a16:creationId xmlns:a16="http://schemas.microsoft.com/office/drawing/2014/main" id="{DC5C2AC8-6ACC-A7EF-77F3-2CB87359BAB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2085" y="3771337"/>
            <a:ext cx="3215195" cy="2436810"/>
          </a:xfrm>
          <a:prstGeom prst="rect">
            <a:avLst/>
          </a:prstGeom>
          <a:ln>
            <a:noFill/>
          </a:ln>
          <a:effectLst>
            <a:outerShdw blurRad="190500" algn="tl" rotWithShape="0">
              <a:srgbClr val="000000">
                <a:alpha val="70000"/>
              </a:srgbClr>
            </a:outerShdw>
          </a:effectLst>
        </p:spPr>
      </p:pic>
      <p:pic>
        <p:nvPicPr>
          <p:cNvPr id="7" name="Picture 6" descr="A close-up of a pipe&#10;&#10;Description automatically generated">
            <a:extLst>
              <a:ext uri="{FF2B5EF4-FFF2-40B4-BE49-F238E27FC236}">
                <a16:creationId xmlns:a16="http://schemas.microsoft.com/office/drawing/2014/main" id="{7FFCEA3D-4BC2-6FCE-29BF-AFB943F0A89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4572" y="1222786"/>
            <a:ext cx="3215195" cy="2436810"/>
          </a:xfrm>
          <a:prstGeom prst="rect">
            <a:avLst/>
          </a:prstGeom>
          <a:ln>
            <a:noFill/>
          </a:ln>
          <a:effectLst>
            <a:outerShdw blurRad="190500" algn="tl" rotWithShape="0">
              <a:srgbClr val="000000">
                <a:alpha val="70000"/>
              </a:srgbClr>
            </a:outerShdw>
          </a:effectLst>
        </p:spPr>
      </p:pic>
      <p:sp>
        <p:nvSpPr>
          <p:cNvPr id="4" name="Text Box 2">
            <a:extLst>
              <a:ext uri="{FF2B5EF4-FFF2-40B4-BE49-F238E27FC236}">
                <a16:creationId xmlns:a16="http://schemas.microsoft.com/office/drawing/2014/main" id="{B8F5D341-9478-460E-8ACF-8E2BF1B80AC6}"/>
              </a:ext>
            </a:extLst>
          </p:cNvPr>
          <p:cNvSpPr txBox="1">
            <a:spLocks noChangeArrowheads="1"/>
          </p:cNvSpPr>
          <p:nvPr/>
        </p:nvSpPr>
        <p:spPr bwMode="auto">
          <a:xfrm>
            <a:off x="4074059" y="1316496"/>
            <a:ext cx="8050617" cy="4708981"/>
          </a:xfrm>
          <a:prstGeom prst="rect">
            <a:avLst/>
          </a:prstGeom>
          <a:noFill/>
          <a:ln w="19050">
            <a:noFill/>
            <a:miter lim="800000"/>
            <a:headEnd/>
            <a:tailEnd/>
          </a:ln>
        </p:spPr>
        <p:txBody>
          <a:bodyPr wrap="square">
            <a:spAutoFit/>
          </a:bodyPr>
          <a:lstStyle/>
          <a:p>
            <a:pPr marL="114300" marR="0" lvl="0" indent="-114300" algn="r" defTabSz="914400" rtl="1" eaLnBrk="1" fontAlgn="auto" latinLnBrk="0" hangingPunct="1">
              <a:lnSpc>
                <a:spcPct val="100000"/>
              </a:lnSpc>
              <a:spcBef>
                <a:spcPts val="0"/>
              </a:spcBef>
              <a:spcAft>
                <a:spcPts val="0"/>
              </a:spcAft>
              <a:buClrTx/>
              <a:buSzTx/>
              <a:buFontTx/>
              <a:buNone/>
              <a:tabLst/>
              <a:defRPr/>
            </a:pPr>
            <a:r>
              <a:rPr kumimoji="0" lang="ar-OM" sz="1600" b="1" i="0" u="none" strike="noStrike" kern="1200" cap="none" spc="0" normalizeH="0" baseline="0" noProof="0" dirty="0">
                <a:ln>
                  <a:noFill/>
                </a:ln>
                <a:solidFill>
                  <a:srgbClr val="FF0000"/>
                </a:solidFill>
                <a:effectLst/>
                <a:uLnTx/>
                <a:uFillTx/>
                <a:latin typeface="Sakkal Majalla" panose="02000000000000000000" pitchFamily="2" charset="-78"/>
                <a:cs typeface="Sakkal Majalla" panose="02000000000000000000" pitchFamily="2" charset="-78"/>
              </a:rPr>
              <a:t>ماذا حدث؟</a:t>
            </a:r>
            <a:endParaRPr kumimoji="0" lang="en-US" sz="1600" b="1" i="0" u="none" strike="noStrike" kern="1200" cap="none" spc="0" normalizeH="0" baseline="0" noProof="0" dirty="0">
              <a:ln>
                <a:noFill/>
              </a:ln>
              <a:solidFill>
                <a:srgbClr val="FF0000"/>
              </a:solidFill>
              <a:effectLst/>
              <a:uLnTx/>
              <a:uFillTx/>
              <a:latin typeface="Sakkal Majalla" panose="02000000000000000000" pitchFamily="2" charset="-78"/>
              <a:cs typeface="Sakkal Majalla" panose="020000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OM" altLang="zh-CN" sz="1400" b="1" i="0" u="none" strike="noStrike" kern="1200" cap="none" spc="0" normalizeH="0" baseline="0" noProof="0" dirty="0">
                <a:ln>
                  <a:noFill/>
                </a:ln>
                <a:effectLst/>
                <a:uLnTx/>
                <a:uFillTx/>
                <a:latin typeface="Sakkal Majalla" panose="02000000000000000000" pitchFamily="2" charset="-78"/>
                <a:ea typeface="宋体" panose="02010600030101010101" pitchFamily="2" charset="-122"/>
                <a:cs typeface="Sakkal Majalla" panose="02000000000000000000" pitchFamily="2" charset="-78"/>
              </a:rPr>
              <a:t>في حوالي الساعة 0100 يوم 24 فبراير 2024، كانت الرافعة رقم 34 تستعد </a:t>
            </a:r>
            <a:r>
              <a:rPr lang="ar-OM" altLang="zh-CN" sz="1400" b="1" dirty="0">
                <a:latin typeface="Sakkal Majalla" panose="02000000000000000000" pitchFamily="2" charset="-78"/>
                <a:ea typeface="宋体" panose="02010600030101010101" pitchFamily="2" charset="-122"/>
                <a:cs typeface="Sakkal Majalla" panose="02000000000000000000" pitchFamily="2" charset="-78"/>
              </a:rPr>
              <a:t>لعملية غسيل لانبوب الحفر الداخلي</a:t>
            </a:r>
            <a:r>
              <a:rPr kumimoji="0" lang="ar-OM" altLang="zh-CN" sz="1400" b="1" i="0" u="none" strike="noStrike" kern="1200" cap="none" spc="0" normalizeH="0" baseline="0" noProof="0" dirty="0">
                <a:ln>
                  <a:noFill/>
                </a:ln>
                <a:effectLst/>
                <a:uLnTx/>
                <a:uFillTx/>
                <a:latin typeface="Sakkal Majalla" panose="02000000000000000000" pitchFamily="2" charset="-78"/>
                <a:ea typeface="宋体" panose="02010600030101010101" pitchFamily="2" charset="-122"/>
                <a:cs typeface="Sakkal Majalla" panose="02000000000000000000" pitchFamily="2" charset="-78"/>
              </a:rPr>
              <a:t>. تم تجميع الاجهزة المكونة من </a:t>
            </a:r>
            <a:r>
              <a:rPr kumimoji="0" lang="en-US" altLang="zh-CN" sz="1400" b="1" i="0" u="none" strike="noStrike" kern="1200" cap="none" spc="0" normalizeH="0" baseline="0" noProof="0" dirty="0">
                <a:ln>
                  <a:noFill/>
                </a:ln>
                <a:effectLst/>
                <a:uLnTx/>
                <a:uFillTx/>
                <a:latin typeface="Sakkal Majalla" panose="02000000000000000000" pitchFamily="2" charset="-78"/>
                <a:ea typeface="宋体" panose="02010600030101010101" pitchFamily="2" charset="-122"/>
                <a:cs typeface="Sakkal Majalla" panose="02000000000000000000" pitchFamily="2" charset="-78"/>
              </a:rPr>
              <a:t>FOSV، </a:t>
            </a:r>
            <a:r>
              <a:rPr kumimoji="0" lang="ar-OM" altLang="zh-CN" sz="1400" b="1" i="0" u="none" strike="noStrike" kern="1200" cap="none" spc="0" normalizeH="0" baseline="0" noProof="0" dirty="0">
                <a:ln>
                  <a:noFill/>
                </a:ln>
                <a:effectLst/>
                <a:uLnTx/>
                <a:uFillTx/>
                <a:latin typeface="Sakkal Majalla" panose="02000000000000000000" pitchFamily="2" charset="-78"/>
                <a:ea typeface="宋体" panose="02010600030101010101" pitchFamily="2" charset="-122"/>
                <a:cs typeface="Sakkal Majalla" panose="02000000000000000000" pitchFamily="2" charset="-78"/>
              </a:rPr>
              <a:t>ورأس التدوير، و2” مفصل دوار، وخرطوم غسيل 2” وربطهم بسلسلة الأنابيب. تم بعد ذلك التقاط شبكة الاجهزة ومحاولة توصيلها مع انبوب الحفر. </a:t>
            </a:r>
          </a:p>
          <a:p>
            <a:pPr marL="0" marR="0" lvl="0" indent="0" algn="r" defTabSz="914400" rtl="1" eaLnBrk="1" fontAlgn="auto" latinLnBrk="0" hangingPunct="1">
              <a:lnSpc>
                <a:spcPct val="100000"/>
              </a:lnSpc>
              <a:spcBef>
                <a:spcPts val="0"/>
              </a:spcBef>
              <a:spcAft>
                <a:spcPts val="0"/>
              </a:spcAft>
              <a:buClrTx/>
              <a:buSzTx/>
              <a:buFontTx/>
              <a:buNone/>
              <a:tabLst/>
              <a:defRPr/>
            </a:pPr>
            <a:r>
              <a:rPr lang="ar-OM" altLang="zh-CN" sz="1400" b="1" dirty="0">
                <a:latin typeface="Sakkal Majalla" panose="02000000000000000000" pitchFamily="2" charset="-78"/>
                <a:ea typeface="宋体" panose="02010600030101010101" pitchFamily="2" charset="-122"/>
                <a:cs typeface="Sakkal Majalla" panose="02000000000000000000" pitchFamily="2" charset="-78"/>
              </a:rPr>
              <a:t>واثناء </a:t>
            </a:r>
            <a:r>
              <a:rPr kumimoji="0" lang="ar-OM" altLang="zh-CN" sz="1400" b="1" i="0" u="none" strike="noStrike" kern="1200" cap="none" spc="0" normalizeH="0" baseline="0" noProof="0" dirty="0">
                <a:ln>
                  <a:noFill/>
                </a:ln>
                <a:effectLst/>
                <a:uLnTx/>
                <a:uFillTx/>
                <a:latin typeface="Sakkal Majalla" panose="02000000000000000000" pitchFamily="2" charset="-78"/>
                <a:ea typeface="宋体" panose="02010600030101010101" pitchFamily="2" charset="-122"/>
                <a:cs typeface="Sakkal Majalla" panose="02000000000000000000" pitchFamily="2" charset="-78"/>
              </a:rPr>
              <a:t>الدوران، انفصلت </a:t>
            </a:r>
            <a:r>
              <a:rPr kumimoji="0" lang="en-US" altLang="zh-CN" sz="1400" b="1" i="0" u="none" strike="noStrike" kern="1200" cap="none" spc="0" normalizeH="0" baseline="0" noProof="0" dirty="0">
                <a:ln>
                  <a:noFill/>
                </a:ln>
                <a:effectLst/>
                <a:uLnTx/>
                <a:uFillTx/>
                <a:latin typeface="Sakkal Majalla" panose="02000000000000000000" pitchFamily="2" charset="-78"/>
                <a:ea typeface="宋体" panose="02010600030101010101" pitchFamily="2" charset="-122"/>
                <a:cs typeface="Sakkal Majalla" panose="02000000000000000000" pitchFamily="2" charset="-78"/>
              </a:rPr>
              <a:t>FOSV </a:t>
            </a:r>
            <a:r>
              <a:rPr kumimoji="0" lang="ar-OM" altLang="zh-CN" sz="1400" b="1" i="0" u="none" strike="noStrike" kern="1200" cap="none" spc="0" normalizeH="0" baseline="0" noProof="0" dirty="0">
                <a:ln>
                  <a:noFill/>
                </a:ln>
                <a:effectLst/>
                <a:uLnTx/>
                <a:uFillTx/>
                <a:latin typeface="Sakkal Majalla" panose="02000000000000000000" pitchFamily="2" charset="-78"/>
                <a:ea typeface="宋体" panose="02010600030101010101" pitchFamily="2" charset="-122"/>
                <a:cs typeface="Sakkal Majalla" panose="02000000000000000000" pitchFamily="2" charset="-78"/>
              </a:rPr>
              <a:t> عن الانبوب على ارتفاع تقريبي يبلغ 10 أمتار وتأرجحت الشبكة بأكملها، المعلقة على الخرطوم،</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OM" altLang="zh-CN" sz="1400" b="1" i="0" u="none" strike="noStrike" kern="1200" cap="none" spc="0" normalizeH="0" baseline="0" noProof="0" dirty="0">
                <a:ln>
                  <a:noFill/>
                </a:ln>
                <a:effectLst/>
                <a:uLnTx/>
                <a:uFillTx/>
                <a:latin typeface="Sakkal Majalla" panose="02000000000000000000" pitchFamily="2" charset="-78"/>
                <a:ea typeface="宋体" panose="02010600030101010101" pitchFamily="2" charset="-122"/>
                <a:cs typeface="Sakkal Majalla" panose="02000000000000000000" pitchFamily="2" charset="-78"/>
              </a:rPr>
              <a:t> وعند عودتها إلى أرضية الرافعة، اصطدمت بالدرابزين وببعامل تبطين الابار (المصاب) من الخلف. </a:t>
            </a: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OM" altLang="zh-CN" sz="1400" b="1" i="0" u="none" strike="noStrike" kern="1200" cap="none" spc="0" normalizeH="0" baseline="0" noProof="0" dirty="0">
              <a:ln>
                <a:noFill/>
              </a:ln>
              <a:effectLst/>
              <a:uLnTx/>
              <a:uFillTx/>
              <a:latin typeface="Sakkal Majalla" panose="02000000000000000000" pitchFamily="2" charset="-78"/>
              <a:ea typeface="宋体" panose="02010600030101010101" pitchFamily="2" charset="-122"/>
              <a:cs typeface="Sakkal Majalla" panose="020000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OM" altLang="zh-CN" sz="1400" b="1" i="0" u="none" strike="noStrike" kern="1200" cap="none" spc="0" normalizeH="0" baseline="0" noProof="0" dirty="0">
                <a:ln>
                  <a:noFill/>
                </a:ln>
                <a:effectLst/>
                <a:uLnTx/>
                <a:uFillTx/>
                <a:latin typeface="Sakkal Majalla" panose="02000000000000000000" pitchFamily="2" charset="-78"/>
                <a:ea typeface="宋体" panose="02010600030101010101" pitchFamily="2" charset="-122"/>
                <a:cs typeface="Sakkal Majalla" panose="02000000000000000000" pitchFamily="2" charset="-78"/>
              </a:rPr>
              <a:t>     أصيب العامل بسحجات في الظهر من قاعدة الرقبة، وتم تقديم الإسعافات الأولية من قبل طبيب عيادة ريما وإرساله الى مستشفى نزوى بعد إحالته من قبل مستشفى هيما لإكمال الفحوصات اللازمة للتأكد من سلامته.</a:t>
            </a:r>
            <a:endParaRPr kumimoji="0" lang="ar-OM" altLang="zh-CN" sz="1400" b="1" i="0" u="none" strike="noStrike" kern="1200" cap="none" spc="0" normalizeH="0" baseline="0" noProof="0" dirty="0">
              <a:ln>
                <a:noFill/>
              </a:ln>
              <a:solidFill>
                <a:srgbClr val="0070C0"/>
              </a:solidFill>
              <a:effectLst/>
              <a:uLnTx/>
              <a:uFillTx/>
              <a:latin typeface="Sakkal Majalla" panose="02000000000000000000" pitchFamily="2" charset="-78"/>
              <a:ea typeface="宋体" panose="02010600030101010101" pitchFamily="2" charset="-122"/>
              <a:cs typeface="Sakkal Majalla" panose="020000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OM" altLang="zh-CN" sz="1600" b="1" i="0" u="none" strike="noStrike" kern="1200" cap="none" spc="0" normalizeH="0" baseline="0" noProof="0" dirty="0">
                <a:ln>
                  <a:noFill/>
                </a:ln>
                <a:solidFill>
                  <a:srgbClr val="0070C0"/>
                </a:solidFill>
                <a:effectLst/>
                <a:uLnTx/>
                <a:uFillTx/>
                <a:latin typeface="Sakkal Majalla" panose="02000000000000000000" pitchFamily="2" charset="-78"/>
                <a:ea typeface="宋体" panose="02010600030101010101" pitchFamily="2" charset="-122"/>
                <a:cs typeface="Sakkal Majalla" panose="02000000000000000000" pitchFamily="2" charset="-78"/>
              </a:rPr>
              <a:t>نتائج التحقيق:</a:t>
            </a:r>
            <a:endParaRPr kumimoji="0" lang="en-GB" altLang="zh-CN" sz="1600" b="1" i="0" u="none" strike="noStrike" kern="1200" cap="none" spc="0" normalizeH="0" baseline="0" noProof="0" dirty="0">
              <a:ln>
                <a:noFill/>
              </a:ln>
              <a:solidFill>
                <a:prstClr val="black"/>
              </a:solidFill>
              <a:effectLst/>
              <a:uLnTx/>
              <a:uFillTx/>
              <a:latin typeface="Sakkal Majalla" panose="02000000000000000000" pitchFamily="2" charset="-78"/>
              <a:ea typeface="等线" panose="02010600030101010101" pitchFamily="2" charset="-122"/>
              <a:cs typeface="Sakkal Majalla" panose="02000000000000000000" pitchFamily="2" charset="-78"/>
            </a:endParaRPr>
          </a:p>
          <a:p>
            <a:pPr marL="285750" marR="0" lvl="0" indent="-285750" algn="r" defTabSz="4572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SA" sz="1200" b="1" i="0" u="none" strike="noStrike" kern="1200" cap="none" spc="0" normalizeH="0" baseline="0" noProof="0" dirty="0">
                <a:ln>
                  <a:noFill/>
                </a:ln>
                <a:solidFill>
                  <a:prstClr val="black"/>
                </a:solidFill>
                <a:effectLst/>
                <a:uLnTx/>
                <a:uFillTx/>
                <a:latin typeface="Sakkal Majalla" panose="02000000000000000000" pitchFamily="2" charset="-78"/>
                <a:cs typeface="Sakkal Majalla" panose="02000000000000000000" pitchFamily="2" charset="-78"/>
              </a:rPr>
              <a:t>الخطة</a:t>
            </a:r>
            <a:r>
              <a:rPr kumimoji="0" lang="ar-SA" sz="1200" i="0" u="none" strike="noStrike" kern="1200" cap="none" spc="0" normalizeH="0" baseline="0" noProof="0" dirty="0">
                <a:ln>
                  <a:noFill/>
                </a:ln>
                <a:solidFill>
                  <a:prstClr val="black"/>
                </a:solidFill>
                <a:effectLst/>
                <a:uLnTx/>
                <a:uFillTx/>
                <a:latin typeface="Sakkal Majalla" panose="02000000000000000000" pitchFamily="2" charset="-78"/>
                <a:cs typeface="Sakkal Majalla" panose="02000000000000000000" pitchFamily="2" charset="-78"/>
              </a:rPr>
              <a:t>: على الرغم من </a:t>
            </a:r>
            <a:r>
              <a:rPr kumimoji="0" lang="ar-OM" sz="1200" i="0" u="none" strike="noStrike" kern="1200" cap="none" spc="0" normalizeH="0" baseline="0" noProof="0" dirty="0">
                <a:ln>
                  <a:noFill/>
                </a:ln>
                <a:solidFill>
                  <a:prstClr val="black"/>
                </a:solidFill>
                <a:effectLst/>
                <a:uLnTx/>
                <a:uFillTx/>
                <a:latin typeface="Sakkal Majalla" panose="02000000000000000000" pitchFamily="2" charset="-78"/>
                <a:cs typeface="Sakkal Majalla" panose="02000000000000000000" pitchFamily="2" charset="-78"/>
              </a:rPr>
              <a:t>عمل الاجتماع اللازم قبل البدء بالعمل</a:t>
            </a:r>
            <a:r>
              <a:rPr kumimoji="0" lang="ar-SA" sz="1200" i="0" u="none" strike="noStrike" kern="1200" cap="none" spc="0" normalizeH="0" baseline="0" noProof="0" dirty="0">
                <a:ln>
                  <a:noFill/>
                </a:ln>
                <a:solidFill>
                  <a:prstClr val="black"/>
                </a:solidFill>
                <a:effectLst/>
                <a:uLnTx/>
                <a:uFillTx/>
                <a:latin typeface="Sakkal Majalla" panose="02000000000000000000" pitchFamily="2" charset="-78"/>
                <a:cs typeface="Sakkal Majalla" panose="02000000000000000000" pitchFamily="2" charset="-78"/>
              </a:rPr>
              <a:t>، و</a:t>
            </a:r>
            <a:r>
              <a:rPr kumimoji="0" lang="ar-OM" sz="1200" i="0" u="none" strike="noStrike" kern="1200" cap="none" spc="0" normalizeH="0" baseline="0" noProof="0" dirty="0">
                <a:ln>
                  <a:noFill/>
                </a:ln>
                <a:solidFill>
                  <a:prstClr val="black"/>
                </a:solidFill>
                <a:effectLst/>
                <a:uLnTx/>
                <a:uFillTx/>
                <a:latin typeface="Sakkal Majalla" panose="02000000000000000000" pitchFamily="2" charset="-78"/>
                <a:cs typeface="Sakkal Majalla" panose="02000000000000000000" pitchFamily="2" charset="-78"/>
              </a:rPr>
              <a:t>مناقشة </a:t>
            </a:r>
            <a:r>
              <a:rPr kumimoji="0" lang="ar-SA" sz="1200" i="0" u="none" strike="noStrike" kern="1200" cap="none" spc="0" normalizeH="0" baseline="0" noProof="0" dirty="0">
                <a:ln>
                  <a:noFill/>
                </a:ln>
                <a:solidFill>
                  <a:prstClr val="black"/>
                </a:solidFill>
                <a:effectLst/>
                <a:uLnTx/>
                <a:uFillTx/>
                <a:latin typeface="Sakkal Majalla" panose="02000000000000000000" pitchFamily="2" charset="-78"/>
                <a:cs typeface="Sakkal Majalla" panose="02000000000000000000" pitchFamily="2" charset="-78"/>
              </a:rPr>
              <a:t>مستعد، و</a:t>
            </a:r>
            <a:r>
              <a:rPr kumimoji="0" lang="en-US" sz="1200" i="0" u="none" strike="noStrike" kern="1200" cap="none" spc="0" normalizeH="0" baseline="0" noProof="0" dirty="0">
                <a:ln>
                  <a:noFill/>
                </a:ln>
                <a:solidFill>
                  <a:prstClr val="black"/>
                </a:solidFill>
                <a:effectLst/>
                <a:uLnTx/>
                <a:uFillTx/>
                <a:latin typeface="Sakkal Majalla" panose="02000000000000000000" pitchFamily="2" charset="-78"/>
                <a:cs typeface="Sakkal Majalla" panose="02000000000000000000" pitchFamily="2" charset="-78"/>
              </a:rPr>
              <a:t>JSA، </a:t>
            </a:r>
            <a:r>
              <a:rPr kumimoji="0" lang="ar-SA" sz="1200" i="0" u="none" strike="noStrike" kern="1200" cap="none" spc="0" normalizeH="0" baseline="0" noProof="0" dirty="0">
                <a:ln>
                  <a:noFill/>
                </a:ln>
                <a:solidFill>
                  <a:prstClr val="black"/>
                </a:solidFill>
                <a:effectLst/>
                <a:uLnTx/>
                <a:uFillTx/>
                <a:latin typeface="Sakkal Majalla" panose="02000000000000000000" pitchFamily="2" charset="-78"/>
                <a:cs typeface="Sakkal Majalla" panose="02000000000000000000" pitchFamily="2" charset="-78"/>
              </a:rPr>
              <a:t>و</a:t>
            </a:r>
            <a:r>
              <a:rPr kumimoji="0" lang="en-US" sz="1200" i="0" u="none" strike="noStrike" kern="1200" cap="none" spc="0" normalizeH="0" baseline="0" noProof="0" dirty="0">
                <a:ln>
                  <a:noFill/>
                </a:ln>
                <a:solidFill>
                  <a:prstClr val="black"/>
                </a:solidFill>
                <a:effectLst/>
                <a:uLnTx/>
                <a:uFillTx/>
                <a:latin typeface="Sakkal Majalla" panose="02000000000000000000" pitchFamily="2" charset="-78"/>
                <a:cs typeface="Sakkal Majalla" panose="02000000000000000000" pitchFamily="2" charset="-78"/>
              </a:rPr>
              <a:t>TRIC، </a:t>
            </a:r>
            <a:r>
              <a:rPr kumimoji="0" lang="ar-SA" sz="1200" i="0" u="none" strike="noStrike" kern="1200" cap="none" spc="0" normalizeH="0" baseline="0" noProof="0" dirty="0">
                <a:ln>
                  <a:noFill/>
                </a:ln>
                <a:solidFill>
                  <a:prstClr val="black"/>
                </a:solidFill>
                <a:effectLst/>
                <a:uLnTx/>
                <a:uFillTx/>
                <a:latin typeface="Sakkal Majalla" panose="02000000000000000000" pitchFamily="2" charset="-78"/>
                <a:cs typeface="Sakkal Majalla" panose="02000000000000000000" pitchFamily="2" charset="-78"/>
              </a:rPr>
              <a:t>إلا أنه لم يتم تقييم ومناقشة المخاطر المرتبطة بالنشاط بشكل كافٍ.</a:t>
            </a:r>
          </a:p>
          <a:p>
            <a:pPr marL="285750" marR="0" lvl="0" indent="-285750" algn="r" defTabSz="4572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SA" sz="1200" b="1" i="0" u="none" strike="noStrike" kern="1200" cap="none" spc="0" normalizeH="0" baseline="0" noProof="0" dirty="0">
                <a:ln>
                  <a:noFill/>
                </a:ln>
                <a:solidFill>
                  <a:prstClr val="black"/>
                </a:solidFill>
                <a:effectLst/>
                <a:uLnTx/>
                <a:uFillTx/>
                <a:latin typeface="Sakkal Majalla" panose="02000000000000000000" pitchFamily="2" charset="-78"/>
                <a:cs typeface="Sakkal Majalla" panose="02000000000000000000" pitchFamily="2" charset="-78"/>
              </a:rPr>
              <a:t>فحص المعدات</a:t>
            </a:r>
            <a:r>
              <a:rPr kumimoji="0" lang="ar-SA" sz="1200" i="0" u="none" strike="noStrike" kern="1200" cap="none" spc="0" normalizeH="0" baseline="0" noProof="0" dirty="0">
                <a:ln>
                  <a:noFill/>
                </a:ln>
                <a:solidFill>
                  <a:prstClr val="black"/>
                </a:solidFill>
                <a:effectLst/>
                <a:uLnTx/>
                <a:uFillTx/>
                <a:latin typeface="Sakkal Majalla" panose="02000000000000000000" pitchFamily="2" charset="-78"/>
                <a:cs typeface="Sakkal Majalla" panose="02000000000000000000" pitchFamily="2" charset="-78"/>
              </a:rPr>
              <a:t>: جميع شهادات </a:t>
            </a:r>
            <a:r>
              <a:rPr kumimoji="0" lang="ar-OM" sz="1200" i="0" u="none" strike="noStrike" kern="1200" cap="none" spc="0" normalizeH="0" baseline="0" noProof="0" dirty="0">
                <a:ln>
                  <a:noFill/>
                </a:ln>
                <a:solidFill>
                  <a:prstClr val="black"/>
                </a:solidFill>
                <a:effectLst/>
                <a:uLnTx/>
                <a:uFillTx/>
                <a:latin typeface="Sakkal Majalla" panose="02000000000000000000" pitchFamily="2" charset="-78"/>
                <a:cs typeface="Sakkal Majalla" panose="02000000000000000000" pitchFamily="2" charset="-78"/>
              </a:rPr>
              <a:t>المعدات </a:t>
            </a:r>
            <a:r>
              <a:rPr kumimoji="0" lang="ar-SA" sz="1200" i="0" u="none" strike="noStrike" kern="1200" cap="none" spc="0" normalizeH="0" baseline="0" noProof="0" dirty="0">
                <a:ln>
                  <a:noFill/>
                </a:ln>
                <a:solidFill>
                  <a:prstClr val="black"/>
                </a:solidFill>
                <a:effectLst/>
                <a:uLnTx/>
                <a:uFillTx/>
                <a:latin typeface="Sakkal Majalla" panose="02000000000000000000" pitchFamily="2" charset="-78"/>
                <a:cs typeface="Sakkal Majalla" panose="02000000000000000000" pitchFamily="2" charset="-78"/>
              </a:rPr>
              <a:t>صالحة ولكن لم يتم </a:t>
            </a:r>
            <a:r>
              <a:rPr kumimoji="0" lang="ar-OM" sz="1200" i="0" u="none" strike="noStrike" kern="1200" cap="none" spc="0" normalizeH="0" baseline="0" noProof="0" dirty="0">
                <a:ln>
                  <a:noFill/>
                </a:ln>
                <a:solidFill>
                  <a:prstClr val="black"/>
                </a:solidFill>
                <a:effectLst/>
                <a:uLnTx/>
                <a:uFillTx/>
                <a:latin typeface="Sakkal Majalla" panose="02000000000000000000" pitchFamily="2" charset="-78"/>
                <a:cs typeface="Sakkal Majalla" panose="02000000000000000000" pitchFamily="2" charset="-78"/>
              </a:rPr>
              <a:t>التأكد من وجود سلك الحماية </a:t>
            </a:r>
            <a:r>
              <a:rPr kumimoji="0" lang="ar-SA" sz="1200" i="0" u="none" strike="noStrike" kern="1200" cap="none" spc="0" normalizeH="0" baseline="0" noProof="0" dirty="0">
                <a:ln>
                  <a:noFill/>
                </a:ln>
                <a:solidFill>
                  <a:prstClr val="black"/>
                </a:solidFill>
                <a:effectLst/>
                <a:uLnTx/>
                <a:uFillTx/>
                <a:latin typeface="Sakkal Majalla" panose="02000000000000000000" pitchFamily="2" charset="-78"/>
                <a:cs typeface="Sakkal Majalla" panose="02000000000000000000" pitchFamily="2" charset="-78"/>
              </a:rPr>
              <a:t>الثانوي.  </a:t>
            </a:r>
          </a:p>
          <a:p>
            <a:pPr marL="285750" marR="0" lvl="0" indent="-285750" algn="r" defTabSz="4572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SA" sz="1200" b="1" i="0" u="none" strike="noStrike" kern="1200" cap="none" spc="0" normalizeH="0" baseline="0" noProof="0" dirty="0">
                <a:ln>
                  <a:noFill/>
                </a:ln>
                <a:solidFill>
                  <a:prstClr val="black"/>
                </a:solidFill>
                <a:effectLst/>
                <a:uLnTx/>
                <a:uFillTx/>
                <a:latin typeface="Sakkal Majalla" panose="02000000000000000000" pitchFamily="2" charset="-78"/>
                <a:cs typeface="Sakkal Majalla" panose="02000000000000000000" pitchFamily="2" charset="-78"/>
              </a:rPr>
              <a:t>إعداد المنطقة </a:t>
            </a:r>
            <a:r>
              <a:rPr kumimoji="0" lang="ar-SA" sz="1200" i="0" u="none" strike="noStrike" kern="1200" cap="none" spc="0" normalizeH="0" baseline="0" noProof="0" dirty="0">
                <a:ln>
                  <a:noFill/>
                </a:ln>
                <a:solidFill>
                  <a:prstClr val="black"/>
                </a:solidFill>
                <a:effectLst/>
                <a:uLnTx/>
                <a:uFillTx/>
                <a:latin typeface="Sakkal Majalla" panose="02000000000000000000" pitchFamily="2" charset="-78"/>
                <a:cs typeface="Sakkal Majalla" panose="02000000000000000000" pitchFamily="2" charset="-78"/>
              </a:rPr>
              <a:t>:. يتم الحفاظ على إدارة المنطقة دائمًا، ولكن أثناء </a:t>
            </a:r>
            <a:r>
              <a:rPr kumimoji="0" lang="ar-OM" sz="1200" i="0" u="none" strike="noStrike" kern="1200" cap="none" spc="0" normalizeH="0" baseline="0" noProof="0" dirty="0">
                <a:ln>
                  <a:noFill/>
                </a:ln>
                <a:solidFill>
                  <a:prstClr val="black"/>
                </a:solidFill>
                <a:effectLst/>
                <a:uLnTx/>
                <a:uFillTx/>
                <a:latin typeface="Sakkal Majalla" panose="02000000000000000000" pitchFamily="2" charset="-78"/>
                <a:cs typeface="Sakkal Majalla" panose="02000000000000000000" pitchFamily="2" charset="-78"/>
              </a:rPr>
              <a:t>العمل </a:t>
            </a:r>
            <a:r>
              <a:rPr kumimoji="0" lang="ar-SA" sz="1200" i="0" u="none" strike="noStrike" kern="1200" cap="none" spc="0" normalizeH="0" baseline="0" noProof="0" dirty="0">
                <a:ln>
                  <a:noFill/>
                </a:ln>
                <a:solidFill>
                  <a:prstClr val="black"/>
                </a:solidFill>
                <a:effectLst/>
                <a:uLnTx/>
                <a:uFillTx/>
                <a:latin typeface="Sakkal Majalla" panose="02000000000000000000" pitchFamily="2" charset="-78"/>
                <a:cs typeface="Sakkal Majalla" panose="02000000000000000000" pitchFamily="2" charset="-78"/>
              </a:rPr>
              <a:t>، كان على </a:t>
            </a:r>
            <a:r>
              <a:rPr kumimoji="0" lang="ar-OM" sz="1200" i="0" u="none" strike="noStrike" kern="1200" cap="none" spc="0" normalizeH="0" baseline="0" noProof="0" dirty="0">
                <a:ln>
                  <a:noFill/>
                </a:ln>
                <a:solidFill>
                  <a:prstClr val="black"/>
                </a:solidFill>
                <a:effectLst/>
                <a:uLnTx/>
                <a:uFillTx/>
                <a:latin typeface="Sakkal Majalla" panose="02000000000000000000" pitchFamily="2" charset="-78"/>
                <a:cs typeface="Sakkal Majalla" panose="02000000000000000000" pitchFamily="2" charset="-78"/>
              </a:rPr>
              <a:t>العامل </a:t>
            </a:r>
            <a:r>
              <a:rPr kumimoji="0" lang="ar-SA" sz="1200" i="0" u="none" strike="noStrike" kern="1200" cap="none" spc="0" normalizeH="0" baseline="0" noProof="0" dirty="0">
                <a:ln>
                  <a:noFill/>
                </a:ln>
                <a:solidFill>
                  <a:prstClr val="black"/>
                </a:solidFill>
                <a:effectLst/>
                <a:uLnTx/>
                <a:uFillTx/>
                <a:latin typeface="Sakkal Majalla" panose="02000000000000000000" pitchFamily="2" charset="-78"/>
                <a:cs typeface="Sakkal Majalla" panose="02000000000000000000" pitchFamily="2" charset="-78"/>
              </a:rPr>
              <a:t>البقاء على أرضية الرافعة.</a:t>
            </a:r>
          </a:p>
          <a:p>
            <a:pPr marL="285750" marR="0" lvl="0" indent="-285750" algn="r" defTabSz="4572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SA" sz="1200" b="1" i="0" u="none" strike="noStrike" kern="1200" cap="none" spc="0" normalizeH="0" baseline="0" noProof="0" dirty="0">
                <a:ln>
                  <a:noFill/>
                </a:ln>
                <a:solidFill>
                  <a:prstClr val="black"/>
                </a:solidFill>
                <a:effectLst/>
                <a:uLnTx/>
                <a:uFillTx/>
                <a:latin typeface="Sakkal Majalla" panose="02000000000000000000" pitchFamily="2" charset="-78"/>
                <a:cs typeface="Sakkal Majalla" panose="02000000000000000000" pitchFamily="2" charset="-78"/>
              </a:rPr>
              <a:t>طاقة التحكم:.  </a:t>
            </a:r>
            <a:r>
              <a:rPr kumimoji="0" lang="ar-SA" sz="1200" i="0" u="none" strike="noStrike" kern="1200" cap="none" spc="0" normalizeH="0" baseline="0" noProof="0" dirty="0">
                <a:ln>
                  <a:noFill/>
                </a:ln>
                <a:solidFill>
                  <a:prstClr val="black"/>
                </a:solidFill>
                <a:effectLst/>
                <a:uLnTx/>
                <a:uFillTx/>
                <a:latin typeface="Sakkal Majalla" panose="02000000000000000000" pitchFamily="2" charset="-78"/>
                <a:cs typeface="Sakkal Majalla" panose="02000000000000000000" pitchFamily="2" charset="-78"/>
              </a:rPr>
              <a:t>أثناء إجراء </a:t>
            </a:r>
            <a:r>
              <a:rPr kumimoji="0" lang="ar-OM" sz="1200" i="0" u="none" strike="noStrike" kern="1200" cap="none" spc="0" normalizeH="0" baseline="0" noProof="0" dirty="0">
                <a:ln>
                  <a:noFill/>
                </a:ln>
                <a:solidFill>
                  <a:prstClr val="black"/>
                </a:solidFill>
                <a:effectLst/>
                <a:uLnTx/>
                <a:uFillTx/>
                <a:latin typeface="Sakkal Majalla" panose="02000000000000000000" pitchFamily="2" charset="-78"/>
                <a:cs typeface="Sakkal Majalla" panose="02000000000000000000" pitchFamily="2" charset="-78"/>
              </a:rPr>
              <a:t>عملية الغسيل الداخلي</a:t>
            </a:r>
            <a:r>
              <a:rPr kumimoji="0" lang="ar-SA" sz="1200" i="0" u="none" strike="noStrike" kern="1200" cap="none" spc="0" normalizeH="0" baseline="0" noProof="0" dirty="0">
                <a:ln>
                  <a:noFill/>
                </a:ln>
                <a:solidFill>
                  <a:prstClr val="black"/>
                </a:solidFill>
                <a:effectLst/>
                <a:uLnTx/>
                <a:uFillTx/>
                <a:latin typeface="Sakkal Majalla" panose="02000000000000000000" pitchFamily="2" charset="-78"/>
                <a:cs typeface="Sakkal Majalla" panose="02000000000000000000" pitchFamily="2" charset="-78"/>
              </a:rPr>
              <a:t>، لم يتم أخذ إمكانية </a:t>
            </a:r>
            <a:r>
              <a:rPr kumimoji="0" lang="ar-OM" sz="1200" i="0" u="none" strike="noStrike" kern="1200" cap="none" spc="0" normalizeH="0" baseline="0" noProof="0" dirty="0">
                <a:ln>
                  <a:noFill/>
                </a:ln>
                <a:solidFill>
                  <a:prstClr val="black"/>
                </a:solidFill>
                <a:effectLst/>
                <a:uLnTx/>
                <a:uFillTx/>
                <a:latin typeface="Sakkal Majalla" panose="02000000000000000000" pitchFamily="2" charset="-78"/>
                <a:cs typeface="Sakkal Majalla" panose="02000000000000000000" pitchFamily="2" charset="-78"/>
              </a:rPr>
              <a:t>انفصال الانبوب</a:t>
            </a:r>
            <a:r>
              <a:rPr kumimoji="0" lang="ar-SA" sz="1200" i="0" u="none" strike="noStrike" kern="1200" cap="none" spc="0" normalizeH="0" baseline="0" noProof="0" dirty="0">
                <a:ln>
                  <a:noFill/>
                </a:ln>
                <a:solidFill>
                  <a:prstClr val="black"/>
                </a:solidFill>
                <a:effectLst/>
                <a:uLnTx/>
                <a:uFillTx/>
                <a:latin typeface="Sakkal Majalla" panose="02000000000000000000" pitchFamily="2" charset="-78"/>
                <a:cs typeface="Sakkal Majalla" panose="02000000000000000000" pitchFamily="2" charset="-78"/>
              </a:rPr>
              <a:t> عن مجموعة التدوير في الاعتبار. </a:t>
            </a:r>
          </a:p>
          <a:p>
            <a:pPr marL="285750" marR="0" lvl="0" indent="-285750" algn="r" defTabSz="4572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SA" sz="1200" b="1" i="0" u="none" strike="noStrike" kern="1200" cap="none" spc="0" normalizeH="0" baseline="0" noProof="0" dirty="0">
                <a:ln>
                  <a:noFill/>
                </a:ln>
                <a:solidFill>
                  <a:prstClr val="black"/>
                </a:solidFill>
                <a:effectLst/>
                <a:uLnTx/>
                <a:uFillTx/>
                <a:latin typeface="Sakkal Majalla" panose="02000000000000000000" pitchFamily="2" charset="-78"/>
                <a:cs typeface="Sakkal Majalla" panose="02000000000000000000" pitchFamily="2" charset="-78"/>
              </a:rPr>
              <a:t>التواصل</a:t>
            </a:r>
            <a:r>
              <a:rPr kumimoji="0" lang="ar-SA" sz="1200" i="0" u="none" strike="noStrike" kern="1200" cap="none" spc="0" normalizeH="0" baseline="0" noProof="0" dirty="0">
                <a:ln>
                  <a:noFill/>
                </a:ln>
                <a:solidFill>
                  <a:prstClr val="black"/>
                </a:solidFill>
                <a:effectLst/>
                <a:uLnTx/>
                <a:uFillTx/>
                <a:latin typeface="Sakkal Majalla" panose="02000000000000000000" pitchFamily="2" charset="-78"/>
                <a:cs typeface="Sakkal Majalla" panose="02000000000000000000" pitchFamily="2" charset="-78"/>
              </a:rPr>
              <a:t>: لم يكن التواصل بين فرق العمل كافياً لتحديد المخاطر المحتملة. </a:t>
            </a:r>
          </a:p>
          <a:p>
            <a:pPr marL="285750" marR="0" lvl="0" indent="-285750" algn="r" defTabSz="4572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SA" sz="1200" b="1" i="0" u="none" strike="noStrike" kern="1200" cap="none" spc="0" normalizeH="0" baseline="0" noProof="0" dirty="0">
                <a:ln>
                  <a:noFill/>
                </a:ln>
                <a:solidFill>
                  <a:prstClr val="black"/>
                </a:solidFill>
                <a:effectLst/>
                <a:uLnTx/>
                <a:uFillTx/>
                <a:latin typeface="Sakkal Majalla" panose="02000000000000000000" pitchFamily="2" charset="-78"/>
                <a:cs typeface="Sakkal Majalla" panose="02000000000000000000" pitchFamily="2" charset="-78"/>
              </a:rPr>
              <a:t>الفحص النهائي</a:t>
            </a:r>
            <a:r>
              <a:rPr kumimoji="0" lang="ar-SA" sz="1200" i="0" u="none" strike="noStrike" kern="1200" cap="none" spc="0" normalizeH="0" baseline="0" noProof="0" dirty="0">
                <a:ln>
                  <a:noFill/>
                </a:ln>
                <a:solidFill>
                  <a:prstClr val="black"/>
                </a:solidFill>
                <a:effectLst/>
                <a:uLnTx/>
                <a:uFillTx/>
                <a:latin typeface="Sakkal Majalla" panose="02000000000000000000" pitchFamily="2" charset="-78"/>
                <a:cs typeface="Sakkal Majalla" panose="02000000000000000000" pitchFamily="2" charset="-78"/>
              </a:rPr>
              <a:t>: فشل في السير على الخط</a:t>
            </a:r>
            <a:r>
              <a:rPr kumimoji="0" lang="ar-OM" sz="1200" i="0" u="none" strike="noStrike" kern="1200" cap="none" spc="0" normalizeH="0" baseline="0" noProof="0" dirty="0">
                <a:ln>
                  <a:noFill/>
                </a:ln>
                <a:solidFill>
                  <a:prstClr val="black"/>
                </a:solidFill>
                <a:effectLst/>
                <a:uLnTx/>
                <a:uFillTx/>
                <a:latin typeface="Sakkal Majalla" panose="02000000000000000000" pitchFamily="2" charset="-78"/>
                <a:cs typeface="Sakkal Majalla" panose="02000000000000000000" pitchFamily="2" charset="-78"/>
              </a:rPr>
              <a:t>ة</a:t>
            </a:r>
            <a:r>
              <a:rPr kumimoji="0" lang="ar-SA" sz="1200" i="0" u="none" strike="noStrike" kern="1200" cap="none" spc="0" normalizeH="0" baseline="0" noProof="0" dirty="0">
                <a:ln>
                  <a:noFill/>
                </a:ln>
                <a:solidFill>
                  <a:prstClr val="black"/>
                </a:solidFill>
                <a:effectLst/>
                <a:uLnTx/>
                <a:uFillTx/>
                <a:latin typeface="Sakkal Majalla" panose="02000000000000000000" pitchFamily="2" charset="-78"/>
                <a:cs typeface="Sakkal Majalla" panose="02000000000000000000" pitchFamily="2" charset="-78"/>
              </a:rPr>
              <a:t> والفحص النهائي للتحقق من تأمين جميع </a:t>
            </a:r>
            <a:r>
              <a:rPr kumimoji="0" lang="ar-OM" sz="1200" i="0" u="none" strike="noStrike" kern="1200" cap="none" spc="0" normalizeH="0" baseline="0" noProof="0" dirty="0">
                <a:ln>
                  <a:noFill/>
                </a:ln>
                <a:solidFill>
                  <a:prstClr val="black"/>
                </a:solidFill>
                <a:effectLst/>
                <a:uLnTx/>
                <a:uFillTx/>
                <a:latin typeface="Sakkal Majalla" panose="02000000000000000000" pitchFamily="2" charset="-78"/>
                <a:cs typeface="Sakkal Majalla" panose="02000000000000000000" pitchFamily="2" charset="-78"/>
              </a:rPr>
              <a:t>احتمالات السقوط</a:t>
            </a:r>
            <a:r>
              <a:rPr kumimoji="0" lang="en-US" sz="1200" i="0" u="none" strike="noStrike" kern="1200" cap="none" spc="0" normalizeH="0" baseline="0" noProof="0" dirty="0">
                <a:ln>
                  <a:noFill/>
                </a:ln>
                <a:solidFill>
                  <a:prstClr val="black"/>
                </a:solidFill>
                <a:effectLst/>
                <a:uLnTx/>
                <a:uFillTx/>
                <a:latin typeface="Sakkal Majalla" panose="02000000000000000000" pitchFamily="2" charset="-78"/>
                <a:cs typeface="Sakkal Majalla" panose="02000000000000000000" pitchFamily="2" charset="-78"/>
              </a:rPr>
              <a:t> </a:t>
            </a:r>
            <a:r>
              <a:rPr kumimoji="0" lang="ar-SA" sz="1200" i="0" u="none" strike="noStrike" kern="1200" cap="none" spc="0" normalizeH="0" baseline="0" noProof="0" dirty="0">
                <a:ln>
                  <a:noFill/>
                </a:ln>
                <a:solidFill>
                  <a:prstClr val="black"/>
                </a:solidFill>
                <a:effectLst/>
                <a:uLnTx/>
                <a:uFillTx/>
                <a:latin typeface="Sakkal Majalla" panose="02000000000000000000" pitchFamily="2" charset="-78"/>
                <a:cs typeface="Sakkal Majalla" panose="02000000000000000000" pitchFamily="2" charset="-78"/>
              </a:rPr>
              <a:t>المحتملة </a:t>
            </a:r>
            <a:r>
              <a:rPr kumimoji="0" lang="ar-OM" sz="1200" i="0" u="none" strike="noStrike" kern="1200" cap="none" spc="0" normalizeH="0" baseline="0" noProof="0" dirty="0">
                <a:ln>
                  <a:noFill/>
                </a:ln>
                <a:solidFill>
                  <a:prstClr val="black"/>
                </a:solidFill>
                <a:effectLst/>
                <a:uLnTx/>
                <a:uFillTx/>
                <a:latin typeface="Sakkal Majalla" panose="02000000000000000000" pitchFamily="2" charset="-78"/>
                <a:cs typeface="Sakkal Majalla" panose="02000000000000000000" pitchFamily="2" charset="-78"/>
              </a:rPr>
              <a:t>للمعدات </a:t>
            </a:r>
            <a:r>
              <a:rPr kumimoji="0" lang="ar-SA" sz="1200" i="0" u="none" strike="noStrike" kern="1200" cap="none" spc="0" normalizeH="0" baseline="0" noProof="0" dirty="0">
                <a:ln>
                  <a:noFill/>
                </a:ln>
                <a:solidFill>
                  <a:prstClr val="black"/>
                </a:solidFill>
                <a:effectLst/>
                <a:uLnTx/>
                <a:uFillTx/>
                <a:latin typeface="Sakkal Majalla" panose="02000000000000000000" pitchFamily="2" charset="-78"/>
                <a:cs typeface="Sakkal Majalla" panose="02000000000000000000" pitchFamily="2" charset="-78"/>
              </a:rPr>
              <a:t>بشكل صحيح.</a:t>
            </a:r>
          </a:p>
          <a:p>
            <a:pPr marL="285750" marR="0" lvl="0" indent="-285750" algn="r" defTabSz="4572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SA" sz="1200" b="1" i="0" u="none" strike="noStrike" kern="1200" cap="none" spc="0" normalizeH="0" baseline="0" noProof="0" dirty="0">
                <a:ln>
                  <a:noFill/>
                </a:ln>
                <a:solidFill>
                  <a:prstClr val="black"/>
                </a:solidFill>
                <a:effectLst/>
                <a:uLnTx/>
                <a:uFillTx/>
                <a:latin typeface="Sakkal Majalla" panose="02000000000000000000" pitchFamily="2" charset="-78"/>
                <a:cs typeface="Sakkal Majalla" panose="02000000000000000000" pitchFamily="2" charset="-78"/>
              </a:rPr>
              <a:t>ا</a:t>
            </a:r>
            <a:r>
              <a:rPr kumimoji="0" lang="ar-OM" sz="1200" b="1" i="0" u="none" strike="noStrike" kern="1200" cap="none" spc="0" normalizeH="0" baseline="0" noProof="0" dirty="0">
                <a:ln>
                  <a:noFill/>
                </a:ln>
                <a:solidFill>
                  <a:prstClr val="black"/>
                </a:solidFill>
                <a:effectLst/>
                <a:uLnTx/>
                <a:uFillTx/>
                <a:latin typeface="Sakkal Majalla" panose="02000000000000000000" pitchFamily="2" charset="-78"/>
                <a:cs typeface="Sakkal Majalla" panose="02000000000000000000" pitchFamily="2" charset="-78"/>
              </a:rPr>
              <a:t>ل</a:t>
            </a:r>
            <a:r>
              <a:rPr kumimoji="0" lang="ar-SA" sz="1200" b="1" i="0" u="none" strike="noStrike" kern="1200" cap="none" spc="0" normalizeH="0" baseline="0" noProof="0" dirty="0">
                <a:ln>
                  <a:noFill/>
                </a:ln>
                <a:solidFill>
                  <a:prstClr val="black"/>
                </a:solidFill>
                <a:effectLst/>
                <a:uLnTx/>
                <a:uFillTx/>
                <a:latin typeface="Sakkal Majalla" panose="02000000000000000000" pitchFamily="2" charset="-78"/>
                <a:cs typeface="Sakkal Majalla" panose="02000000000000000000" pitchFamily="2" charset="-78"/>
              </a:rPr>
              <a:t>بد</a:t>
            </a:r>
            <a:r>
              <a:rPr kumimoji="0" lang="ar-OM" sz="1200" b="1" i="0" u="none" strike="noStrike" kern="1200" cap="none" spc="0" normalizeH="0" baseline="0" noProof="0" dirty="0">
                <a:ln>
                  <a:noFill/>
                </a:ln>
                <a:solidFill>
                  <a:prstClr val="black"/>
                </a:solidFill>
                <a:effectLst/>
                <a:uLnTx/>
                <a:uFillTx/>
                <a:latin typeface="Sakkal Majalla" panose="02000000000000000000" pitchFamily="2" charset="-78"/>
                <a:cs typeface="Sakkal Majalla" panose="02000000000000000000" pitchFamily="2" charset="-78"/>
              </a:rPr>
              <a:t>ء ب</a:t>
            </a:r>
            <a:r>
              <a:rPr kumimoji="0" lang="ar-SA" sz="1200" b="1" i="0" u="none" strike="noStrike" kern="1200" cap="none" spc="0" normalizeH="0" baseline="0" noProof="0" dirty="0">
                <a:ln>
                  <a:noFill/>
                </a:ln>
                <a:solidFill>
                  <a:prstClr val="black"/>
                </a:solidFill>
                <a:effectLst/>
                <a:uLnTx/>
                <a:uFillTx/>
                <a:latin typeface="Sakkal Majalla" panose="02000000000000000000" pitchFamily="2" charset="-78"/>
                <a:cs typeface="Sakkal Majalla" panose="02000000000000000000" pitchFamily="2" charset="-78"/>
              </a:rPr>
              <a:t>العمل</a:t>
            </a:r>
            <a:r>
              <a:rPr kumimoji="0" lang="ar-SA" sz="1200" i="0" u="none" strike="noStrike" kern="1200" cap="none" spc="0" normalizeH="0" baseline="0" noProof="0" dirty="0">
                <a:ln>
                  <a:noFill/>
                </a:ln>
                <a:solidFill>
                  <a:prstClr val="black"/>
                </a:solidFill>
                <a:effectLst/>
                <a:uLnTx/>
                <a:uFillTx/>
                <a:latin typeface="Sakkal Majalla" panose="02000000000000000000" pitchFamily="2" charset="-78"/>
                <a:cs typeface="Sakkal Majalla" panose="02000000000000000000" pitchFamily="2" charset="-78"/>
              </a:rPr>
              <a:t>: لم ينتبه الطاقم إلى مجموعة التدوير</a:t>
            </a:r>
            <a:r>
              <a:rPr kumimoji="0" lang="ar-OM" sz="1200" i="0" u="none" strike="noStrike" kern="1200" cap="none" spc="0" normalizeH="0" baseline="0" noProof="0" dirty="0">
                <a:ln>
                  <a:noFill/>
                </a:ln>
                <a:solidFill>
                  <a:prstClr val="black"/>
                </a:solidFill>
                <a:effectLst/>
                <a:uLnTx/>
                <a:uFillTx/>
                <a:latin typeface="Sakkal Majalla" panose="02000000000000000000" pitchFamily="2" charset="-78"/>
                <a:cs typeface="Sakkal Majalla" panose="02000000000000000000" pitchFamily="2" charset="-78"/>
              </a:rPr>
              <a:t> المعلقة</a:t>
            </a:r>
            <a:r>
              <a:rPr kumimoji="0" lang="ar-SA" sz="1200" i="0" u="none" strike="noStrike" kern="1200" cap="none" spc="0" normalizeH="0" baseline="0" noProof="0" dirty="0">
                <a:ln>
                  <a:noFill/>
                </a:ln>
                <a:solidFill>
                  <a:prstClr val="black"/>
                </a:solidFill>
                <a:effectLst/>
                <a:uLnTx/>
                <a:uFillTx/>
                <a:latin typeface="Sakkal Majalla" panose="02000000000000000000" pitchFamily="2" charset="-78"/>
                <a:cs typeface="Sakkal Majalla" panose="02000000000000000000" pitchFamily="2" charset="-78"/>
              </a:rPr>
              <a:t> أثناء تشغيل </a:t>
            </a:r>
            <a:r>
              <a:rPr kumimoji="0" lang="ar-OM" sz="1200" i="0" u="none" strike="noStrike" kern="1200" cap="none" spc="0" normalizeH="0" baseline="0" noProof="0" dirty="0">
                <a:ln>
                  <a:noFill/>
                </a:ln>
                <a:solidFill>
                  <a:prstClr val="black"/>
                </a:solidFill>
                <a:effectLst/>
                <a:uLnTx/>
                <a:uFillTx/>
                <a:latin typeface="Sakkal Majalla" panose="02000000000000000000" pitchFamily="2" charset="-78"/>
                <a:cs typeface="Sakkal Majalla" panose="02000000000000000000" pitchFamily="2" charset="-78"/>
              </a:rPr>
              <a:t>الباور تونج</a:t>
            </a:r>
            <a:r>
              <a:rPr kumimoji="0" lang="ar-SA" sz="1200" i="0" u="none" strike="noStrike" kern="1200" cap="none" spc="0" normalizeH="0" baseline="0" noProof="0" dirty="0">
                <a:ln>
                  <a:noFill/>
                </a:ln>
                <a:solidFill>
                  <a:prstClr val="black"/>
                </a:solidFill>
                <a:effectLst/>
                <a:uLnTx/>
                <a:uFillTx/>
                <a:latin typeface="Sakkal Majalla" panose="02000000000000000000" pitchFamily="2" charset="-78"/>
                <a:cs typeface="Sakkal Majalla" panose="02000000000000000000" pitchFamily="2" charset="-78"/>
              </a:rPr>
              <a:t>. </a:t>
            </a:r>
            <a:endParaRPr kumimoji="0" lang="en-US" sz="1200" i="0" u="none" strike="noStrike" kern="1200" cap="none" spc="0" normalizeH="0" baseline="0" noProof="0" dirty="0">
              <a:ln>
                <a:noFill/>
              </a:ln>
              <a:solidFill>
                <a:prstClr val="black"/>
              </a:solidFill>
              <a:effectLst/>
              <a:uLnTx/>
              <a:uFillTx/>
              <a:latin typeface="Sakkal Majalla" panose="02000000000000000000" pitchFamily="2" charset="-78"/>
              <a:cs typeface="Sakkal Majalla" panose="02000000000000000000" pitchFamily="2" charset="-78"/>
            </a:endParaRPr>
          </a:p>
          <a:p>
            <a:pPr marL="114300" marR="0" lvl="0" indent="-114300" algn="just" defTabSz="457200" rtl="1" eaLnBrk="1" fontAlgn="auto" latinLnBrk="0" hangingPunct="1">
              <a:lnSpc>
                <a:spcPct val="100000"/>
              </a:lnSpc>
              <a:spcBef>
                <a:spcPts val="0"/>
              </a:spcBef>
              <a:spcAft>
                <a:spcPts val="0"/>
              </a:spcAft>
              <a:buClrTx/>
              <a:buSzTx/>
              <a:buFontTx/>
              <a:buNone/>
              <a:tabLst/>
              <a:defRPr/>
            </a:pPr>
            <a:r>
              <a:rPr kumimoji="0" lang="ar-OM" sz="1600" b="1" i="0" u="none" strike="noStrike" kern="1200" cap="none" spc="0" normalizeH="0" baseline="0" noProof="0" dirty="0">
                <a:ln>
                  <a:noFill/>
                </a:ln>
                <a:solidFill>
                  <a:srgbClr val="0070C0"/>
                </a:solidFill>
                <a:effectLst/>
                <a:uLnTx/>
                <a:uFillTx/>
                <a:latin typeface="Sakkal Majalla" panose="02000000000000000000" pitchFamily="2" charset="-78"/>
                <a:ea typeface="宋体" panose="02010600030101010101" pitchFamily="2" charset="-122"/>
                <a:cs typeface="Sakkal Majalla" panose="02000000000000000000" pitchFamily="2" charset="-78"/>
              </a:rPr>
              <a:t>الدروس المستفادة من الحادثة:</a:t>
            </a:r>
          </a:p>
          <a:p>
            <a:pPr marL="285750" marR="0" lvl="0" indent="-285750" algn="just" defTabSz="4572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SA" sz="1400" b="0" i="0" u="none" strike="noStrike" kern="1200" cap="none" spc="0" normalizeH="0" baseline="0" noProof="0" dirty="0">
                <a:ln>
                  <a:noFill/>
                </a:ln>
                <a:solidFill>
                  <a:srgbClr val="000000"/>
                </a:solidFill>
                <a:effectLst/>
                <a:uLnTx/>
                <a:uFillTx/>
                <a:latin typeface="Sakkal Majalla" panose="02000000000000000000" pitchFamily="2" charset="-78"/>
                <a:cs typeface="Sakkal Majalla" panose="02000000000000000000" pitchFamily="2" charset="-78"/>
              </a:rPr>
              <a:t>تأكد دائمًا من تنفيذ الخطوات السبعة </a:t>
            </a:r>
            <a:r>
              <a:rPr kumimoji="0" lang="ar-OM" sz="1400" b="0" i="0" u="none" strike="noStrike" kern="1200" cap="none" spc="0" normalizeH="0" baseline="0" noProof="0" dirty="0">
                <a:ln>
                  <a:noFill/>
                </a:ln>
                <a:solidFill>
                  <a:srgbClr val="000000"/>
                </a:solidFill>
                <a:effectLst/>
                <a:uLnTx/>
                <a:uFillTx/>
                <a:latin typeface="Sakkal Majalla" panose="02000000000000000000" pitchFamily="2" charset="-78"/>
                <a:cs typeface="Sakkal Majalla" panose="02000000000000000000" pitchFamily="2" charset="-78"/>
              </a:rPr>
              <a:t>عن طريق مستعد</a:t>
            </a:r>
            <a:r>
              <a:rPr kumimoji="0" lang="ar-SA" sz="1400" b="0" i="0" u="none" strike="noStrike" kern="1200" cap="none" spc="0" normalizeH="0" baseline="0" noProof="0" dirty="0">
                <a:ln>
                  <a:noFill/>
                </a:ln>
                <a:solidFill>
                  <a:srgbClr val="000000"/>
                </a:solidFill>
                <a:effectLst/>
                <a:uLnTx/>
                <a:uFillTx/>
                <a:latin typeface="Sakkal Majalla" panose="02000000000000000000" pitchFamily="2" charset="-78"/>
                <a:cs typeface="Sakkal Majalla" panose="02000000000000000000" pitchFamily="2" charset="-78"/>
              </a:rPr>
              <a:t> بشكل فعال. </a:t>
            </a:r>
            <a:endParaRPr lang="ar-OM" sz="1400" dirty="0">
              <a:solidFill>
                <a:srgbClr val="000000"/>
              </a:solidFill>
              <a:latin typeface="Sakkal Majalla" panose="02000000000000000000" pitchFamily="2" charset="-78"/>
              <a:cs typeface="Sakkal Majalla" panose="02000000000000000000" pitchFamily="2" charset="-78"/>
            </a:endParaRPr>
          </a:p>
          <a:p>
            <a:pPr marL="285750" marR="0" lvl="0" indent="-285750" algn="just" defTabSz="4572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SA" sz="1400" b="0" i="0" u="none" strike="noStrike" kern="1200" cap="none" spc="0" normalizeH="0" baseline="0" noProof="0" dirty="0">
                <a:ln>
                  <a:noFill/>
                </a:ln>
                <a:solidFill>
                  <a:srgbClr val="000000"/>
                </a:solidFill>
                <a:effectLst/>
                <a:uLnTx/>
                <a:uFillTx/>
                <a:latin typeface="Sakkal Majalla" panose="02000000000000000000" pitchFamily="2" charset="-78"/>
                <a:cs typeface="Sakkal Majalla" panose="02000000000000000000" pitchFamily="2" charset="-78"/>
              </a:rPr>
              <a:t>تأكد دائمًا من تحديد حالات </a:t>
            </a:r>
            <a:r>
              <a:rPr kumimoji="0" lang="ar-OM" sz="1400" b="0" i="0" u="none" strike="noStrike" kern="1200" cap="none" spc="0" normalizeH="0" baseline="0" noProof="0" dirty="0">
                <a:ln>
                  <a:noFill/>
                </a:ln>
                <a:solidFill>
                  <a:srgbClr val="000000"/>
                </a:solidFill>
                <a:effectLst/>
                <a:uLnTx/>
                <a:uFillTx/>
                <a:latin typeface="Sakkal Majalla" panose="02000000000000000000" pitchFamily="2" charset="-78"/>
                <a:cs typeface="Sakkal Majalla" panose="02000000000000000000" pitchFamily="2" charset="-78"/>
              </a:rPr>
              <a:t>السقوط</a:t>
            </a:r>
            <a:r>
              <a:rPr kumimoji="0" lang="en-US" sz="1400" b="0" i="0" u="none" strike="noStrike" kern="1200" cap="none" spc="0" normalizeH="0" baseline="0" noProof="0" dirty="0">
                <a:ln>
                  <a:noFill/>
                </a:ln>
                <a:solidFill>
                  <a:srgbClr val="000000"/>
                </a:solidFill>
                <a:effectLst/>
                <a:uLnTx/>
                <a:uFillTx/>
                <a:latin typeface="Sakkal Majalla" panose="02000000000000000000" pitchFamily="2" charset="-78"/>
                <a:cs typeface="Sakkal Majalla" panose="02000000000000000000" pitchFamily="2" charset="-78"/>
              </a:rPr>
              <a:t> </a:t>
            </a:r>
            <a:r>
              <a:rPr kumimoji="0" lang="ar-SA" sz="1400" b="0" i="0" u="none" strike="noStrike" kern="1200" cap="none" spc="0" normalizeH="0" baseline="0" noProof="0" dirty="0">
                <a:ln>
                  <a:noFill/>
                </a:ln>
                <a:solidFill>
                  <a:srgbClr val="000000"/>
                </a:solidFill>
                <a:effectLst/>
                <a:uLnTx/>
                <a:uFillTx/>
                <a:latin typeface="Sakkal Majalla" panose="02000000000000000000" pitchFamily="2" charset="-78"/>
                <a:cs typeface="Sakkal Majalla" panose="02000000000000000000" pitchFamily="2" charset="-78"/>
              </a:rPr>
              <a:t>المحتملة وتثبيت </a:t>
            </a:r>
            <a:r>
              <a:rPr kumimoji="0" lang="ar-OM" sz="1400" b="0" i="0" u="none" strike="noStrike" kern="1200" cap="none" spc="0" normalizeH="0" baseline="0" noProof="0" dirty="0">
                <a:ln>
                  <a:noFill/>
                </a:ln>
                <a:solidFill>
                  <a:srgbClr val="000000"/>
                </a:solidFill>
                <a:effectLst/>
                <a:uLnTx/>
                <a:uFillTx/>
                <a:latin typeface="Sakkal Majalla" panose="02000000000000000000" pitchFamily="2" charset="-78"/>
                <a:cs typeface="Sakkal Majalla" panose="02000000000000000000" pitchFamily="2" charset="-78"/>
              </a:rPr>
              <a:t>سلك الحماية الثانوي</a:t>
            </a:r>
            <a:r>
              <a:rPr kumimoji="0" lang="ar-SA" sz="1400" b="0" i="0" u="none" strike="noStrike" kern="1200" cap="none" spc="0" normalizeH="0" baseline="0" noProof="0" dirty="0">
                <a:ln>
                  <a:noFill/>
                </a:ln>
                <a:solidFill>
                  <a:srgbClr val="000000"/>
                </a:solidFill>
                <a:effectLst/>
                <a:uLnTx/>
                <a:uFillTx/>
                <a:latin typeface="Sakkal Majalla" panose="02000000000000000000" pitchFamily="2" charset="-78"/>
                <a:cs typeface="Sakkal Majalla" panose="02000000000000000000" pitchFamily="2" charset="-78"/>
              </a:rPr>
              <a:t>. </a:t>
            </a:r>
            <a:endParaRPr kumimoji="0" lang="ar-OM" sz="1400" b="0" i="0" u="none" strike="noStrike" kern="1200" cap="none" spc="0" normalizeH="0" baseline="0" noProof="0" dirty="0">
              <a:ln>
                <a:noFill/>
              </a:ln>
              <a:solidFill>
                <a:srgbClr val="000000"/>
              </a:solidFill>
              <a:effectLst/>
              <a:uLnTx/>
              <a:uFillTx/>
              <a:latin typeface="Sakkal Majalla" panose="02000000000000000000" pitchFamily="2" charset="-78"/>
              <a:cs typeface="Sakkal Majalla" panose="02000000000000000000" pitchFamily="2" charset="-78"/>
            </a:endParaRPr>
          </a:p>
          <a:p>
            <a:pPr marL="285750" marR="0" lvl="0" indent="-285750" algn="just" defTabSz="4572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SA" sz="1400" b="0" i="0" u="none" strike="noStrike" kern="1200" cap="none" spc="0" normalizeH="0" baseline="0" noProof="0" dirty="0">
                <a:ln>
                  <a:noFill/>
                </a:ln>
                <a:solidFill>
                  <a:srgbClr val="000000"/>
                </a:solidFill>
                <a:effectLst/>
                <a:uLnTx/>
                <a:uFillTx/>
                <a:latin typeface="Sakkal Majalla" panose="02000000000000000000" pitchFamily="2" charset="-78"/>
                <a:cs typeface="Sakkal Majalla" panose="02000000000000000000" pitchFamily="2" charset="-78"/>
              </a:rPr>
              <a:t>ابق دائمًا بعيدًا عن خط النار. </a:t>
            </a:r>
            <a:endParaRPr kumimoji="0" lang="ar-OM" sz="1400" b="0" i="0" u="none" strike="noStrike" kern="1200" cap="none" spc="0" normalizeH="0" baseline="0" noProof="0" dirty="0">
              <a:ln>
                <a:noFill/>
              </a:ln>
              <a:solidFill>
                <a:srgbClr val="000000"/>
              </a:solidFill>
              <a:effectLst/>
              <a:uLnTx/>
              <a:uFillTx/>
              <a:latin typeface="Sakkal Majalla" panose="02000000000000000000" pitchFamily="2" charset="-78"/>
              <a:cs typeface="Sakkal Majalla" panose="02000000000000000000" pitchFamily="2" charset="-78"/>
            </a:endParaRPr>
          </a:p>
          <a:p>
            <a:pPr marL="285750" marR="0" lvl="0" indent="-285750" algn="just" defTabSz="4572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SA" sz="1400" b="0" i="0" u="none" strike="noStrike" kern="1200" cap="none" spc="0" normalizeH="0" baseline="0" noProof="0" dirty="0">
                <a:ln>
                  <a:noFill/>
                </a:ln>
                <a:solidFill>
                  <a:srgbClr val="000000"/>
                </a:solidFill>
                <a:effectLst/>
                <a:uLnTx/>
                <a:uFillTx/>
                <a:latin typeface="Sakkal Majalla" panose="02000000000000000000" pitchFamily="2" charset="-78"/>
                <a:cs typeface="Sakkal Majalla" panose="02000000000000000000" pitchFamily="2" charset="-78"/>
              </a:rPr>
              <a:t>التدخل دائمًا في الإجراءات غير الآمنة. </a:t>
            </a:r>
            <a:endParaRPr kumimoji="0" lang="ar-OM" sz="1400" b="0" i="0" u="none" strike="noStrike" kern="1200" cap="none" spc="0" normalizeH="0" baseline="0" noProof="0" dirty="0">
              <a:ln>
                <a:noFill/>
              </a:ln>
              <a:solidFill>
                <a:srgbClr val="000000"/>
              </a:solidFill>
              <a:effectLst/>
              <a:uLnTx/>
              <a:uFillTx/>
              <a:latin typeface="Sakkal Majalla" panose="02000000000000000000" pitchFamily="2" charset="-78"/>
              <a:cs typeface="Sakkal Majalla" panose="02000000000000000000" pitchFamily="2" charset="-78"/>
            </a:endParaRPr>
          </a:p>
          <a:p>
            <a:pPr marL="285750" marR="0" lvl="0" indent="-285750" algn="just" defTabSz="4572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SA" sz="1400" b="0" i="0" u="none" strike="noStrike" kern="1200" cap="none" spc="0" normalizeH="0" baseline="0" noProof="0" dirty="0">
                <a:ln>
                  <a:noFill/>
                </a:ln>
                <a:solidFill>
                  <a:srgbClr val="000000"/>
                </a:solidFill>
                <a:effectLst/>
                <a:uLnTx/>
                <a:uFillTx/>
                <a:latin typeface="Sakkal Majalla" panose="02000000000000000000" pitchFamily="2" charset="-78"/>
                <a:cs typeface="Sakkal Majalla" panose="02000000000000000000" pitchFamily="2" charset="-78"/>
              </a:rPr>
              <a:t>راقب دائمًا </a:t>
            </a:r>
            <a:r>
              <a:rPr kumimoji="0" lang="ar-OM" sz="1400" b="0" i="0" u="none" strike="noStrike" kern="1200" cap="none" spc="0" normalizeH="0" baseline="0" noProof="0" dirty="0">
                <a:ln>
                  <a:noFill/>
                </a:ln>
                <a:solidFill>
                  <a:srgbClr val="000000"/>
                </a:solidFill>
                <a:effectLst/>
                <a:uLnTx/>
                <a:uFillTx/>
                <a:latin typeface="Sakkal Majalla" panose="02000000000000000000" pitchFamily="2" charset="-78"/>
                <a:cs typeface="Sakkal Majalla" panose="02000000000000000000" pitchFamily="2" charset="-78"/>
              </a:rPr>
              <a:t>الاجهزة والتوصيلات </a:t>
            </a:r>
            <a:r>
              <a:rPr kumimoji="0" lang="ar-SA" sz="1400" b="0" i="0" u="none" strike="noStrike" kern="1200" cap="none" spc="0" normalizeH="0" baseline="0" noProof="0" dirty="0">
                <a:ln>
                  <a:noFill/>
                </a:ln>
                <a:solidFill>
                  <a:srgbClr val="000000"/>
                </a:solidFill>
                <a:effectLst/>
                <a:uLnTx/>
                <a:uFillTx/>
                <a:latin typeface="Sakkal Majalla" panose="02000000000000000000" pitchFamily="2" charset="-78"/>
                <a:cs typeface="Sakkal Majalla" panose="02000000000000000000" pitchFamily="2" charset="-78"/>
              </a:rPr>
              <a:t>المعلقة أثناء إجراء </a:t>
            </a:r>
            <a:r>
              <a:rPr kumimoji="0" lang="ar-OM" sz="1400" b="0" i="0" u="none" strike="noStrike" kern="1200" cap="none" spc="0" normalizeH="0" baseline="0" noProof="0" dirty="0">
                <a:ln>
                  <a:noFill/>
                </a:ln>
                <a:solidFill>
                  <a:srgbClr val="000000"/>
                </a:solidFill>
                <a:effectLst/>
                <a:uLnTx/>
                <a:uFillTx/>
                <a:latin typeface="Sakkal Majalla" panose="02000000000000000000" pitchFamily="2" charset="-78"/>
                <a:cs typeface="Sakkal Majalla" panose="02000000000000000000" pitchFamily="2" charset="-78"/>
              </a:rPr>
              <a:t>عمليات الفك والتركيب .</a:t>
            </a:r>
            <a:endParaRPr kumimoji="0" lang="ar-SA" sz="1400" b="0" i="0" u="none" strike="noStrike" kern="1200" cap="none" spc="0" normalizeH="0" baseline="0" noProof="0" dirty="0">
              <a:ln>
                <a:noFill/>
              </a:ln>
              <a:solidFill>
                <a:srgbClr val="000000"/>
              </a:solidFill>
              <a:effectLst/>
              <a:uLnTx/>
              <a:uFillTx/>
              <a:latin typeface="Sakkal Majalla" panose="02000000000000000000" pitchFamily="2" charset="-78"/>
              <a:cs typeface="Sakkal Majalla" panose="02000000000000000000" pitchFamily="2" charset="-78"/>
            </a:endParaRPr>
          </a:p>
        </p:txBody>
      </p:sp>
      <p:sp>
        <p:nvSpPr>
          <p:cNvPr id="14" name="Rectangle 13">
            <a:extLst>
              <a:ext uri="{FF2B5EF4-FFF2-40B4-BE49-F238E27FC236}">
                <a16:creationId xmlns:a16="http://schemas.microsoft.com/office/drawing/2014/main" id="{27AC772E-6015-4076-A0DC-005445BF4556}"/>
              </a:ext>
            </a:extLst>
          </p:cNvPr>
          <p:cNvSpPr/>
          <p:nvPr/>
        </p:nvSpPr>
        <p:spPr>
          <a:xfrm>
            <a:off x="5487205" y="965211"/>
            <a:ext cx="6677636" cy="369332"/>
          </a:xfrm>
          <a:prstGeom prst="rect">
            <a:avLst/>
          </a:prstGeom>
          <a:solidFill>
            <a:srgbClr val="FFC000"/>
          </a:solidFill>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OM" b="1" dirty="0">
                <a:solidFill>
                  <a:schemeClr val="accent1"/>
                </a:solidFill>
                <a:latin typeface="Sakkal Majalla" panose="02000000000000000000" pitchFamily="2" charset="-78"/>
                <a:cs typeface="Sakkal Majalla" panose="02000000000000000000" pitchFamily="2" charset="-78"/>
              </a:rPr>
              <a:t>الفئة المستهدفة: </a:t>
            </a:r>
            <a:r>
              <a:rPr lang="ar-OM" b="1" dirty="0">
                <a:solidFill>
                  <a:srgbClr val="FF0000"/>
                </a:solidFill>
                <a:latin typeface="Sakkal Majalla" panose="02000000000000000000" pitchFamily="2" charset="-78"/>
                <a:cs typeface="Sakkal Majalla" panose="02000000000000000000" pitchFamily="2" charset="-78"/>
              </a:rPr>
              <a:t>منصات عمليات الحفر  ومنصات صيانة الآبار</a:t>
            </a:r>
            <a:r>
              <a:rPr lang="en-US" b="1" dirty="0">
                <a:solidFill>
                  <a:srgbClr val="FF0000"/>
                </a:solidFill>
                <a:latin typeface="Sakkal Majalla" panose="02000000000000000000" pitchFamily="2" charset="-78"/>
                <a:cs typeface="Sakkal Majalla" panose="02000000000000000000" pitchFamily="2" charset="-78"/>
              </a:rPr>
              <a:t>  </a:t>
            </a:r>
            <a:r>
              <a:rPr lang="ar-OM" b="1" dirty="0">
                <a:solidFill>
                  <a:srgbClr val="FF0000"/>
                </a:solidFill>
                <a:latin typeface="Sakkal Majalla" panose="02000000000000000000" pitchFamily="2" charset="-78"/>
                <a:cs typeface="Sakkal Majalla" panose="02000000000000000000" pitchFamily="2" charset="-78"/>
              </a:rPr>
              <a:t> </a:t>
            </a:r>
            <a:endParaRPr kumimoji="0" lang="en-US" sz="1800" b="1" i="0" u="none" strike="noStrike" kern="1200" cap="none" spc="0" normalizeH="0" baseline="0" noProof="0" dirty="0">
              <a:ln>
                <a:noFill/>
              </a:ln>
              <a:solidFill>
                <a:srgbClr val="FF0000"/>
              </a:solidFill>
              <a:effectLst/>
              <a:uLnTx/>
              <a:uFillTx/>
              <a:latin typeface="Sakkal Majalla" panose="02000000000000000000" pitchFamily="2" charset="-78"/>
              <a:cs typeface="Sakkal Majalla" panose="02000000000000000000" pitchFamily="2" charset="-78"/>
            </a:endParaRPr>
          </a:p>
        </p:txBody>
      </p:sp>
      <p:sp>
        <p:nvSpPr>
          <p:cNvPr id="15" name="Title 1">
            <a:extLst>
              <a:ext uri="{FF2B5EF4-FFF2-40B4-BE49-F238E27FC236}">
                <a16:creationId xmlns:a16="http://schemas.microsoft.com/office/drawing/2014/main" id="{8C774F04-A5A4-4EBD-93B5-DF1F74CE87CA}"/>
              </a:ext>
            </a:extLst>
          </p:cNvPr>
          <p:cNvSpPr txBox="1">
            <a:spLocks/>
          </p:cNvSpPr>
          <p:nvPr/>
        </p:nvSpPr>
        <p:spPr>
          <a:xfrm>
            <a:off x="1" y="0"/>
            <a:ext cx="12192000" cy="532596"/>
          </a:xfrm>
          <a:prstGeom prst="rect">
            <a:avLst/>
          </a:prstGeom>
          <a:solidFill>
            <a:srgbClr val="FFC000"/>
          </a:solidFill>
        </p:spPr>
        <p:txBody>
          <a:bodyPr/>
          <a:lstStyle>
            <a:lvl1pPr algn="l" defTabSz="914400" rtl="0" eaLnBrk="1" latinLnBrk="0" hangingPunct="1">
              <a:lnSpc>
                <a:spcPct val="90000"/>
              </a:lnSpc>
              <a:spcBef>
                <a:spcPct val="0"/>
              </a:spcBef>
              <a:buNone/>
              <a:defRPr sz="4400" kern="1200">
                <a:solidFill>
                  <a:schemeClr val="tx1"/>
                </a:solidFill>
                <a:latin typeface="Gill Sans"/>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3600" b="1" i="0" u="none" strike="noStrike" kern="1200" cap="none" spc="0" normalizeH="0" baseline="0" noProof="0" dirty="0">
                <a:ln>
                  <a:noFill/>
                </a:ln>
                <a:solidFill>
                  <a:srgbClr val="00B050"/>
                </a:solidFill>
                <a:effectLst/>
                <a:uLnTx/>
                <a:uFillTx/>
                <a:latin typeface="Tahoma" panose="020B0604030504040204" pitchFamily="34" charset="0"/>
                <a:ea typeface="Tahoma" panose="020B0604030504040204" pitchFamily="34" charset="0"/>
                <a:cs typeface="Tahoma" panose="020B0604030504040204" pitchFamily="34" charset="0"/>
              </a:rPr>
              <a:t>PDO Second Alert</a:t>
            </a:r>
          </a:p>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1200" b="1" i="0" u="none" strike="noStrike" kern="1200" cap="none" spc="0" normalizeH="0" baseline="0" noProof="0" dirty="0">
              <a:ln>
                <a:noFill/>
              </a:ln>
              <a:solidFill>
                <a:srgbClr val="00B050"/>
              </a:solidFill>
              <a:effectLst/>
              <a:uLnTx/>
              <a:uFillTx/>
              <a:latin typeface="Tahoma" pitchFamily="34" charset="0"/>
              <a:ea typeface="+mj-ea"/>
              <a:cs typeface="+mj-cs"/>
            </a:endParaRPr>
          </a:p>
        </p:txBody>
      </p:sp>
      <p:sp>
        <p:nvSpPr>
          <p:cNvPr id="2" name="TextBox 1">
            <a:extLst>
              <a:ext uri="{FF2B5EF4-FFF2-40B4-BE49-F238E27FC236}">
                <a16:creationId xmlns:a16="http://schemas.microsoft.com/office/drawing/2014/main" id="{79534F91-FFF5-4BE2-969F-08BDA81C29D8}"/>
              </a:ext>
            </a:extLst>
          </p:cNvPr>
          <p:cNvSpPr txBox="1"/>
          <p:nvPr/>
        </p:nvSpPr>
        <p:spPr>
          <a:xfrm>
            <a:off x="3159682" y="6383269"/>
            <a:ext cx="5872636" cy="369332"/>
          </a:xfrm>
          <a:prstGeom prst="rect">
            <a:avLst/>
          </a:prstGeom>
          <a:solidFill>
            <a:schemeClr val="accent1"/>
          </a:solidFill>
        </p:spPr>
        <p:txBody>
          <a:bodyPr wrap="square" rtlCol="0">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lang="ar-OM" b="1" dirty="0">
                <a:solidFill>
                  <a:srgbClr val="FFFC00"/>
                </a:solidFill>
                <a:latin typeface="Sakkal Majalla" panose="02000000000000000000" pitchFamily="2" charset="-78"/>
                <a:cs typeface="Sakkal Majalla" panose="02000000000000000000" pitchFamily="2" charset="-78"/>
              </a:rPr>
              <a:t>تأكد دائما من تثبيت سلك الحماية الثانوي في جميع الاجهزة القابلة للسقوط</a:t>
            </a:r>
            <a:endParaRPr kumimoji="0" lang="ar-OM" b="1" i="0" u="none" strike="noStrike" kern="1200" cap="none" spc="0" normalizeH="0" baseline="0" noProof="0" dirty="0">
              <a:ln>
                <a:noFill/>
              </a:ln>
              <a:solidFill>
                <a:srgbClr val="FFFC00"/>
              </a:solidFill>
              <a:effectLst/>
              <a:uLnTx/>
              <a:uFillTx/>
              <a:latin typeface="Sakkal Majalla" panose="02000000000000000000" pitchFamily="2" charset="-78"/>
              <a:cs typeface="Sakkal Majalla" panose="02000000000000000000" pitchFamily="2" charset="-78"/>
            </a:endParaRPr>
          </a:p>
        </p:txBody>
      </p:sp>
      <p:grpSp>
        <p:nvGrpSpPr>
          <p:cNvPr id="10" name="Group 131">
            <a:extLst>
              <a:ext uri="{FF2B5EF4-FFF2-40B4-BE49-F238E27FC236}">
                <a16:creationId xmlns:a16="http://schemas.microsoft.com/office/drawing/2014/main" id="{D2AC029F-E326-4A86-60B2-942DF78EBDEF}"/>
              </a:ext>
            </a:extLst>
          </p:cNvPr>
          <p:cNvGrpSpPr>
            <a:grpSpLocks/>
          </p:cNvGrpSpPr>
          <p:nvPr/>
        </p:nvGrpSpPr>
        <p:grpSpPr bwMode="auto">
          <a:xfrm>
            <a:off x="3505757" y="3156743"/>
            <a:ext cx="336550" cy="544513"/>
            <a:chOff x="3504" y="544"/>
            <a:chExt cx="2287" cy="1855"/>
          </a:xfrm>
        </p:grpSpPr>
        <p:sp>
          <p:nvSpPr>
            <p:cNvPr id="11" name="Line 129">
              <a:extLst>
                <a:ext uri="{FF2B5EF4-FFF2-40B4-BE49-F238E27FC236}">
                  <a16:creationId xmlns:a16="http://schemas.microsoft.com/office/drawing/2014/main" id="{44C10F13-8E75-36D8-ED1B-D4C04500F14F}"/>
                </a:ext>
              </a:extLst>
            </p:cNvPr>
            <p:cNvSpPr>
              <a:spLocks noChangeShapeType="1"/>
            </p:cNvSpPr>
            <p:nvPr/>
          </p:nvSpPr>
          <p:spPr bwMode="auto">
            <a:xfrm>
              <a:off x="3504" y="568"/>
              <a:ext cx="2287" cy="1831"/>
            </a:xfrm>
            <a:prstGeom prst="line">
              <a:avLst/>
            </a:prstGeom>
            <a:noFill/>
            <a:ln w="133350">
              <a:solidFill>
                <a:srgbClr val="FF0000"/>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12" name="Line 130">
              <a:extLst>
                <a:ext uri="{FF2B5EF4-FFF2-40B4-BE49-F238E27FC236}">
                  <a16:creationId xmlns:a16="http://schemas.microsoft.com/office/drawing/2014/main" id="{F5A2E8C3-7D8A-E226-BA8D-B86F663087B4}"/>
                </a:ext>
              </a:extLst>
            </p:cNvPr>
            <p:cNvSpPr>
              <a:spLocks noChangeShapeType="1"/>
            </p:cNvSpPr>
            <p:nvPr/>
          </p:nvSpPr>
          <p:spPr bwMode="auto">
            <a:xfrm flipV="1">
              <a:off x="3528" y="544"/>
              <a:ext cx="2144" cy="1807"/>
            </a:xfrm>
            <a:prstGeom prst="line">
              <a:avLst/>
            </a:prstGeom>
            <a:noFill/>
            <a:ln w="133350">
              <a:solidFill>
                <a:srgbClr val="FF0000"/>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grpSp>
      <p:sp>
        <p:nvSpPr>
          <p:cNvPr id="16" name="Freeform 132">
            <a:extLst>
              <a:ext uri="{FF2B5EF4-FFF2-40B4-BE49-F238E27FC236}">
                <a16:creationId xmlns:a16="http://schemas.microsoft.com/office/drawing/2014/main" id="{2D40D296-579A-7AFC-3434-824709B0572A}"/>
              </a:ext>
            </a:extLst>
          </p:cNvPr>
          <p:cNvSpPr>
            <a:spLocks/>
          </p:cNvSpPr>
          <p:nvPr/>
        </p:nvSpPr>
        <p:spPr bwMode="auto">
          <a:xfrm>
            <a:off x="3505757" y="5763232"/>
            <a:ext cx="457200" cy="457200"/>
          </a:xfrm>
          <a:custGeom>
            <a:avLst/>
            <a:gdLst>
              <a:gd name="T0" fmla="*/ 0 w 1336"/>
              <a:gd name="T1" fmla="*/ 2147483647 h 888"/>
              <a:gd name="T2" fmla="*/ 2147483647 w 1336"/>
              <a:gd name="T3" fmla="*/ 2147483647 h 888"/>
              <a:gd name="T4" fmla="*/ 2147483647 w 1336"/>
              <a:gd name="T5" fmla="*/ 0 h 888"/>
              <a:gd name="T6" fmla="*/ 0 60000 65536"/>
              <a:gd name="T7" fmla="*/ 0 60000 65536"/>
              <a:gd name="T8" fmla="*/ 0 60000 65536"/>
              <a:gd name="T9" fmla="*/ 0 w 1336"/>
              <a:gd name="T10" fmla="*/ 0 h 888"/>
              <a:gd name="T11" fmla="*/ 1336 w 1336"/>
              <a:gd name="T12" fmla="*/ 888 h 888"/>
            </a:gdLst>
            <a:ahLst/>
            <a:cxnLst>
              <a:cxn ang="T6">
                <a:pos x="T0" y="T1"/>
              </a:cxn>
              <a:cxn ang="T7">
                <a:pos x="T2" y="T3"/>
              </a:cxn>
              <a:cxn ang="T8">
                <a:pos x="T4" y="T5"/>
              </a:cxn>
            </a:cxnLst>
            <a:rect l="T9" t="T10" r="T11" b="T12"/>
            <a:pathLst>
              <a:path w="1336" h="888">
                <a:moveTo>
                  <a:pt x="0" y="600"/>
                </a:moveTo>
                <a:lnTo>
                  <a:pt x="312" y="888"/>
                </a:lnTo>
                <a:lnTo>
                  <a:pt x="1336" y="0"/>
                </a:lnTo>
              </a:path>
            </a:pathLst>
          </a:custGeom>
          <a:noFill/>
          <a:ln w="133350">
            <a:solidFill>
              <a:srgbClr val="00FF00"/>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Times New Roman" pitchFamily="18" charset="0"/>
              <a:ea typeface="+mn-ea"/>
              <a:cs typeface="+mn-cs"/>
            </a:endParaRPr>
          </a:p>
        </p:txBody>
      </p:sp>
      <p:sp>
        <p:nvSpPr>
          <p:cNvPr id="5" name="Rectangle 8">
            <a:extLst>
              <a:ext uri="{FF2B5EF4-FFF2-40B4-BE49-F238E27FC236}">
                <a16:creationId xmlns:a16="http://schemas.microsoft.com/office/drawing/2014/main" id="{CD46B855-5DC9-9E5E-F801-06187E128646}"/>
              </a:ext>
            </a:extLst>
          </p:cNvPr>
          <p:cNvSpPr>
            <a:spLocks noChangeArrowheads="1"/>
          </p:cNvSpPr>
          <p:nvPr/>
        </p:nvSpPr>
        <p:spPr bwMode="auto">
          <a:xfrm>
            <a:off x="416361" y="630421"/>
            <a:ext cx="11626955" cy="338554"/>
          </a:xfrm>
          <a:prstGeom prst="rect">
            <a:avLst/>
          </a:prstGeom>
          <a:noFill/>
          <a:ln w="9525">
            <a:noFill/>
            <a:miter lim="800000"/>
            <a:headEnd/>
            <a:tailEnd/>
          </a:ln>
        </p:spPr>
        <p:txBody>
          <a:bodyPr wrap="square">
            <a:spAutoFit/>
          </a:bodyPr>
          <a:lstStyle/>
          <a:p>
            <a:pPr marL="114300" marR="0" lvl="0" indent="-114300" algn="just"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prstClr val="black"/>
                </a:solidFill>
                <a:effectLst/>
                <a:uLnTx/>
                <a:uFillTx/>
                <a:latin typeface="Tahoma" pitchFamily="34" charset="0"/>
                <a:ea typeface="+mn-ea"/>
                <a:cs typeface="+mn-cs"/>
              </a:rPr>
              <a:t>Date:</a:t>
            </a:r>
            <a:r>
              <a:rPr kumimoji="0" lang="en-GB" sz="1200" b="1" i="0" u="none" strike="noStrike" kern="1200" cap="none" spc="0" normalizeH="0" baseline="0" noProof="0" dirty="0">
                <a:ln>
                  <a:noFill/>
                </a:ln>
                <a:solidFill>
                  <a:srgbClr val="4472C4"/>
                </a:solidFill>
                <a:effectLst/>
                <a:uLnTx/>
                <a:uFillTx/>
                <a:latin typeface="Tahoma" pitchFamily="34" charset="0"/>
                <a:ea typeface="+mn-ea"/>
                <a:cs typeface="+mn-cs"/>
              </a:rPr>
              <a:t>24/02/2024</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ar-OM" sz="12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Incident title: </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HIPO#9 </a:t>
            </a:r>
            <a:r>
              <a:rPr kumimoji="0" lang="ar-OM" sz="12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Pattern:</a:t>
            </a:r>
            <a:r>
              <a:rPr kumimoji="0" lang="en-US" sz="1200" b="1" i="0" u="none" strike="noStrike" kern="1200" cap="none" spc="0" normalizeH="0" baseline="0" noProof="0" dirty="0">
                <a:ln>
                  <a:noFill/>
                </a:ln>
                <a:solidFill>
                  <a:prstClr val="black"/>
                </a:solidFill>
                <a:effectLst/>
                <a:uLnTx/>
                <a:uFillTx/>
                <a:latin typeface="Tahoma" pitchFamily="34" charset="0"/>
                <a:ea typeface="+mn-ea"/>
                <a:cs typeface="+mn-cs"/>
              </a:rPr>
              <a:t> </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DROP</a:t>
            </a:r>
            <a:r>
              <a:rPr kumimoji="0" lang="en-US" sz="1600" b="1" i="0" u="none" strike="noStrike" kern="1200" cap="none" spc="0" normalizeH="0" baseline="0" noProof="0" dirty="0">
                <a:ln>
                  <a:noFill/>
                </a:ln>
                <a:solidFill>
                  <a:srgbClr val="4472C4"/>
                </a:solidFill>
                <a:effectLst/>
                <a:uLnTx/>
                <a:uFillTx/>
                <a:latin typeface="Tahoma" pitchFamily="34" charset="0"/>
                <a:ea typeface="+mn-ea"/>
                <a:cs typeface="+mn-cs"/>
              </a:rPr>
              <a:t>.</a:t>
            </a:r>
            <a:r>
              <a:rPr kumimoji="0" lang="ar-OM" sz="16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6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Potential severity: </a:t>
            </a:r>
            <a:r>
              <a:rPr lang="en-US" sz="1200" b="1" dirty="0">
                <a:solidFill>
                  <a:srgbClr val="4472C4"/>
                </a:solidFill>
                <a:latin typeface="Tahoma" pitchFamily="34" charset="0"/>
              </a:rPr>
              <a:t>C4P</a:t>
            </a:r>
            <a:r>
              <a:rPr kumimoji="0" lang="en-US" sz="16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ar-OM" sz="16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Activity:</a:t>
            </a:r>
            <a:r>
              <a:rPr kumimoji="0" lang="en-US" sz="1600" b="1" i="0" u="none" strike="noStrike" kern="1200" cap="none" spc="0" normalizeH="0" baseline="0" noProof="0" dirty="0">
                <a:ln>
                  <a:noFill/>
                </a:ln>
                <a:solidFill>
                  <a:srgbClr val="4472C4"/>
                </a:solidFill>
                <a:effectLst/>
                <a:uLnTx/>
                <a:uFillTx/>
                <a:latin typeface="Tahoma" pitchFamily="34" charset="0"/>
                <a:ea typeface="+mn-ea"/>
                <a:cs typeface="+mn-cs"/>
              </a:rPr>
              <a:t> </a:t>
            </a:r>
            <a:r>
              <a:rPr lang="en-US" sz="1200" b="1" dirty="0">
                <a:solidFill>
                  <a:srgbClr val="4472C4"/>
                </a:solidFill>
                <a:latin typeface="Tahoma" pitchFamily="34" charset="0"/>
              </a:rPr>
              <a:t>washing down</a:t>
            </a:r>
            <a:r>
              <a:rPr kumimoji="0" lang="en-US" sz="1600" b="1" i="0" u="none" strike="noStrike" kern="1200" cap="none" spc="0" normalizeH="0" baseline="0" noProof="0" dirty="0">
                <a:ln>
                  <a:noFill/>
                </a:ln>
                <a:solidFill>
                  <a:srgbClr val="4472C4"/>
                </a:solidFill>
                <a:effectLst/>
                <a:uLnTx/>
                <a:uFillTx/>
                <a:latin typeface="Tahoma" pitchFamily="34" charset="0"/>
                <a:ea typeface="+mn-ea"/>
                <a:cs typeface="+mn-cs"/>
              </a:rPr>
              <a:t>  </a:t>
            </a:r>
          </a:p>
        </p:txBody>
      </p:sp>
    </p:spTree>
    <p:extLst>
      <p:ext uri="{BB962C8B-B14F-4D97-AF65-F5344CB8AC3E}">
        <p14:creationId xmlns:p14="http://schemas.microsoft.com/office/powerpoint/2010/main" val="213396381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Image" ma:contentTypeID="0x0101009148F5A04DDD49CBA7127AADA5FB792B00AADE34325A8B49CDA8BB4DB53328F214009C4067D375EDA046866D1CFD34BA6725" ma:contentTypeVersion="4" ma:contentTypeDescription="Upload an image." ma:contentTypeScope="" ma:versionID="c8b1b5ff0656cb068594258854d86e82">
  <xsd:schema xmlns:xsd="http://www.w3.org/2001/XMLSchema" xmlns:xs="http://www.w3.org/2001/XMLSchema" xmlns:p="http://schemas.microsoft.com/office/2006/metadata/properties" xmlns:ns1="http://schemas.microsoft.com/sharepoint/v3" xmlns:ns2="4880E4F8-4B7D-4BDD-91E3-E10D47036ECA" xmlns:ns3="http://schemas.microsoft.com/sharepoint/v3/fields" xmlns:ns4="4880e4f8-4b7d-4bdd-91e3-e10d47036eca" xmlns:ns5="9d51eac6-a7d5-47f5-a119-63d146adb134" targetNamespace="http://schemas.microsoft.com/office/2006/metadata/properties" ma:root="true" ma:fieldsID="467a3466776643f0a2a68376fd657b1c" ns1:_="" ns2:_="" ns3:_="" ns4:_="" ns5:_="">
    <xsd:import namespace="http://schemas.microsoft.com/sharepoint/v3"/>
    <xsd:import namespace="4880E4F8-4B7D-4BDD-91E3-E10D47036ECA"/>
    <xsd:import namespace="http://schemas.microsoft.com/sharepoint/v3/fields"/>
    <xsd:import namespace="4880e4f8-4b7d-4bdd-91e3-e10d47036eca"/>
    <xsd:import namespace="9d51eac6-a7d5-47f5-a119-63d146adb134"/>
    <xsd:element name="properties">
      <xsd:complexType>
        <xsd:sequence>
          <xsd:element name="documentManagement">
            <xsd:complexType>
              <xsd:all>
                <xsd:element ref="ns1:FileRef" minOccurs="0"/>
                <xsd:element ref="ns1:File_x0020_Type" minOccurs="0"/>
                <xsd:element ref="ns1:HTML_x0020_File_x0020_Type" minOccurs="0"/>
                <xsd:element ref="ns1:FSObjType" minOccurs="0"/>
                <xsd:element ref="ns2:ThumbnailExists" minOccurs="0"/>
                <xsd:element ref="ns2:PreviewExists" minOccurs="0"/>
                <xsd:element ref="ns2:ImageWidth" minOccurs="0"/>
                <xsd:element ref="ns2:ImageHeight" minOccurs="0"/>
                <xsd:element ref="ns2:ImageCreateDate" minOccurs="0"/>
                <xsd:element ref="ns3:wic_System_Copyright" minOccurs="0"/>
                <xsd:element ref="ns4:Language" minOccurs="0"/>
                <xsd:element ref="ns4:DocId" minOccurs="0"/>
                <xsd:element ref="ns5: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FileRef" ma:index="8" nillable="true" ma:displayName="URL Path" ma:hidden="true" ma:list="Docs" ma:internalName="FileRef" ma:readOnly="true" ma:showField="FullUrl">
      <xsd:simpleType>
        <xsd:restriction base="dms:Lookup"/>
      </xsd:simpleType>
    </xsd:element>
    <xsd:element name="File_x0020_Type" ma:index="9" nillable="true" ma:displayName="File Type" ma:hidden="true" ma:internalName="File_x0020_Type" ma:readOnly="true">
      <xsd:simpleType>
        <xsd:restriction base="dms:Text"/>
      </xsd:simpleType>
    </xsd:element>
    <xsd:element name="HTML_x0020_File_x0020_Type" ma:index="10" nillable="true" ma:displayName="HTML File Type" ma:hidden="true" ma:internalName="HTML_x0020_File_x0020_Type" ma:readOnly="true">
      <xsd:simpleType>
        <xsd:restriction base="dms:Text"/>
      </xsd:simpleType>
    </xsd:element>
    <xsd:element name="FSObjType" ma:index="11" nillable="true" ma:displayName="Item Type" ma:hidden="true" ma:list="Docs" ma:internalName="FSObjType" ma:readOnly="true" ma:showField="FSType">
      <xsd:simpleType>
        <xsd:restriction base="dms:Lookup"/>
      </xsd:simpleType>
    </xsd:element>
  </xsd:schema>
  <xsd:schema xmlns:xsd="http://www.w3.org/2001/XMLSchema" xmlns:xs="http://www.w3.org/2001/XMLSchema" xmlns:dms="http://schemas.microsoft.com/office/2006/documentManagement/types" xmlns:pc="http://schemas.microsoft.com/office/infopath/2007/PartnerControls" targetNamespace="4880E4F8-4B7D-4BDD-91E3-E10D47036ECA" elementFormDefault="qualified">
    <xsd:import namespace="http://schemas.microsoft.com/office/2006/documentManagement/types"/>
    <xsd:import namespace="http://schemas.microsoft.com/office/infopath/2007/PartnerControls"/>
    <xsd:element name="ThumbnailExists" ma:index="18" nillable="true" ma:displayName="Thumbnail Exists" ma:default="FALSE" ma:hidden="true" ma:internalName="ThumbnailExists" ma:readOnly="true">
      <xsd:simpleType>
        <xsd:restriction base="dms:Boolean"/>
      </xsd:simpleType>
    </xsd:element>
    <xsd:element name="PreviewExists" ma:index="19" nillable="true" ma:displayName="Preview Exists" ma:default="FALSE" ma:hidden="true" ma:internalName="PreviewExists" ma:readOnly="true">
      <xsd:simpleType>
        <xsd:restriction base="dms:Boolean"/>
      </xsd:simpleType>
    </xsd:element>
    <xsd:element name="ImageWidth" ma:index="20" nillable="true" ma:displayName="Width" ma:internalName="ImageWidth" ma:readOnly="true">
      <xsd:simpleType>
        <xsd:restriction base="dms:Unknown"/>
      </xsd:simpleType>
    </xsd:element>
    <xsd:element name="ImageHeight" ma:index="22" nillable="true" ma:displayName="Height" ma:internalName="ImageHeight" ma:readOnly="true">
      <xsd:simpleType>
        <xsd:restriction base="dms:Unknown"/>
      </xsd:simpleType>
    </xsd:element>
    <xsd:element name="ImageCreateDate" ma:index="25" nillable="true" ma:displayName="Date Picture Taken" ma:format="DateTime" ma:hidden="true" ma:internalName="ImageCreateDat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wic_System_Copyright" ma:index="26" nillable="true" ma:displayName="Copyright" ma:internalName="wic_System_Copyright">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880e4f8-4b7d-4bdd-91e3-e10d47036eca" elementFormDefault="qualified">
    <xsd:import namespace="http://schemas.microsoft.com/office/2006/documentManagement/types"/>
    <xsd:import namespace="http://schemas.microsoft.com/office/infopath/2007/PartnerControls"/>
    <xsd:element name="Language" ma:index="27" nillable="true" ma:displayName="Language" ma:default="English 1" ma:format="Dropdown" ma:internalName="Language">
      <xsd:simpleType>
        <xsd:restriction base="dms:Choice">
          <xsd:enumeration value="English"/>
          <xsd:enumeration value="Arabic"/>
          <xsd:enumeration value="Hindi"/>
          <xsd:enumeration value="English 1"/>
          <xsd:enumeration value="English 2"/>
          <xsd:enumeration value="Arabic 1"/>
          <xsd:enumeration value="Arabic 2"/>
          <xsd:enumeration value="Hindi 1"/>
          <xsd:enumeration value="Hindi 2"/>
          <xsd:enumeration value="Malayalam 1"/>
          <xsd:enumeration value="Malayalam 2"/>
        </xsd:restriction>
      </xsd:simpleType>
    </xsd:element>
    <xsd:element name="DocId" ma:index="28" nillable="true" ma:displayName="DocId" ma:list="{9de017a3-70b4-41a0-b3a1-4f7a098545da}" ma:internalName="DocId" ma:showField="ID" ma:web="9d51eac6-a7d5-47f5-a119-63d146adb134">
      <xsd:simpleType>
        <xsd:restriction base="dms:Lookup"/>
      </xsd:simpleType>
    </xsd:element>
  </xsd:schema>
  <xsd:schema xmlns:xsd="http://www.w3.org/2001/XMLSchema" xmlns:xs="http://www.w3.org/2001/XMLSchema" xmlns:dms="http://schemas.microsoft.com/office/2006/documentManagement/types" xmlns:pc="http://schemas.microsoft.com/office/infopath/2007/PartnerControls" targetNamespace="9d51eac6-a7d5-47f5-a119-63d146adb134" elementFormDefault="qualified">
    <xsd:import namespace="http://schemas.microsoft.com/office/2006/documentManagement/types"/>
    <xsd:import namespace="http://schemas.microsoft.com/office/infopath/2007/PartnerControls"/>
    <xsd:element name="SharedWithUsers" ma:index="2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ma:index="24" ma:displayName="Author"/>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ma:index="23" ma:displayName="Comments"/>
        <xsd:element name="keywords" minOccurs="0" maxOccurs="1" type="xsd:string" ma:index="14" ma:displayName="Keywords"/>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anguage xmlns="4880e4f8-4b7d-4bdd-91e3-e10d47036eca">English</Language>
    <DocId xmlns="4880e4f8-4b7d-4bdd-91e3-e10d47036eca">93006</DocId>
    <ImageCreateDate xmlns="4880E4F8-4B7D-4BDD-91E3-E10D47036ECA" xsi:nil="true"/>
    <wic_System_Copyright xmlns="http://schemas.microsoft.com/sharepoint/v3/fields" xsi:nil="true"/>
  </documentManagement>
</p:properties>
</file>

<file path=customXml/itemProps1.xml><?xml version="1.0" encoding="utf-8"?>
<ds:datastoreItem xmlns:ds="http://schemas.openxmlformats.org/officeDocument/2006/customXml" ds:itemID="{CFE22CB0-ACCE-4DC7-8703-80B3E5048B7A}"/>
</file>

<file path=customXml/itemProps2.xml><?xml version="1.0" encoding="utf-8"?>
<ds:datastoreItem xmlns:ds="http://schemas.openxmlformats.org/officeDocument/2006/customXml" ds:itemID="{5643A46C-72B3-4012-8CB2-E0E23D8B71D1}">
  <ds:schemaRefs>
    <ds:schemaRef ds:uri="http://schemas.microsoft.com/sharepoint/v3/contenttype/forms"/>
  </ds:schemaRefs>
</ds:datastoreItem>
</file>

<file path=customXml/itemProps3.xml><?xml version="1.0" encoding="utf-8"?>
<ds:datastoreItem xmlns:ds="http://schemas.openxmlformats.org/officeDocument/2006/customXml" ds:itemID="{ECEB1FCF-0E89-482E-A62E-598FF58845D8}">
  <ds:schemaRefs>
    <ds:schemaRef ds:uri="http://purl.org/dc/elements/1.1/"/>
    <ds:schemaRef ds:uri="http://www.w3.org/XML/1998/namespace"/>
    <ds:schemaRef ds:uri="http://purl.org/dc/dcmitype/"/>
    <ds:schemaRef ds:uri="http://purl.org/dc/terms/"/>
    <ds:schemaRef ds:uri="http://schemas.microsoft.com/office/2006/metadata/properties"/>
    <ds:schemaRef ds:uri="http://schemas.microsoft.com/office/2006/documentManagement/types"/>
    <ds:schemaRef ds:uri="http://schemas.microsoft.com/office/infopath/2007/PartnerControls"/>
    <ds:schemaRef ds:uri="http://schemas.openxmlformats.org/package/2006/metadata/core-properties"/>
    <ds:schemaRef ds:uri="3ad483c2-a27c-44cd-acb6-8713d8ff8005"/>
  </ds:schemaRefs>
</ds:datastoreItem>
</file>

<file path=docProps/app.xml><?xml version="1.0" encoding="utf-8"?>
<Properties xmlns="http://schemas.openxmlformats.org/officeDocument/2006/extended-properties" xmlns:vt="http://schemas.openxmlformats.org/officeDocument/2006/docPropsVTypes">
  <Template>TM02892315[[fn=Wisp]]</Template>
  <TotalTime>6388</TotalTime>
  <Words>1382</Words>
  <Application>Microsoft Office PowerPoint</Application>
  <PresentationFormat>Widescreen</PresentationFormat>
  <Paragraphs>92</Paragraphs>
  <Slides>3</Slides>
  <Notes>3</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vt:i4>
      </vt:variant>
    </vt:vector>
  </HeadingPairs>
  <TitlesOfParts>
    <vt:vector size="12" baseType="lpstr">
      <vt:lpstr>MS PGothic</vt:lpstr>
      <vt:lpstr>Aptos</vt:lpstr>
      <vt:lpstr>Arial</vt:lpstr>
      <vt:lpstr>Calibri</vt:lpstr>
      <vt:lpstr>Calibri Light</vt:lpstr>
      <vt:lpstr>Sakkal Majalla</vt:lpstr>
      <vt:lpstr>Tahoma</vt:lpstr>
      <vt:lpstr>Times New Roman</vt:lpstr>
      <vt:lpstr>Office Theme</vt:lpstr>
      <vt:lpstr>PowerPoint Presentation</vt:lpstr>
      <vt:lpstr>   Management self audit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HiPo_09 Dropped circulating assembly</dc:title>
  <dc:creator>nazar@umsoman.com</dc:creator>
  <cp:lastModifiedBy>Masroori, Ahmed MSE31</cp:lastModifiedBy>
  <cp:revision>316</cp:revision>
  <dcterms:created xsi:type="dcterms:W3CDTF">2018-09-24T07:27:56Z</dcterms:created>
  <dcterms:modified xsi:type="dcterms:W3CDTF">2026-06-22T07:36:47Z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0x0101009148F5A04DDD49CBA7127AADA5FB792B00AADE34325A8B49CDA8BB4DB53328F214009C4067D375EDA046866D1CFD34BA6725</vt:lpwstr>
  </property>
</Properties>
</file>