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8"/>
  </p:notesMasterIdLst>
  <p:handoutMasterIdLst>
    <p:handoutMasterId r:id="rId9"/>
  </p:handoutMasterIdLst>
  <p:sldIdLst>
    <p:sldId id="2147482458" r:id="rId5"/>
    <p:sldId id="351" r:id="rId6"/>
    <p:sldId id="2134804194" r:id="rId7"/>
  </p:sldIdLst>
  <p:sldSz cx="12192000" cy="6858000"/>
  <p:notesSz cx="6670675" cy="97774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D72733D-9A19-58F9-9F4E-B67646E757B3}" name="Amri, Yahya UWZ1" initials="AYU" userId="S::Yahya.YA.Amri@pdo.co.om::bf1ccc57-4ef3-4a47-b9a4-c8cb88d009aa" providerId="AD"/>
  <p188:author id="{B1B703E3-6E89-5158-4BD9-8D3E4AC95A01}" name="Yu, Edmund Paul FPL6D" initials="YEPF" userId="S::EdmundPaul.EY.Yu@pdo.co.om::47530a43-cb2d-4947-afe9-a0bbefdfee5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1" clrIdx="0">
    <p:extLst>
      <p:ext uri="{19B8F6BF-5375-455C-9EA6-DF929625EA0E}">
        <p15:presenceInfo xmlns:p15="http://schemas.microsoft.com/office/powerpoint/2012/main" userId="S::AlMutasem.AMA.AlMahrooqi@pdo.co.om::6429f863-105c-4fb8-be4e-2094f74913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EAEAEA"/>
    <a:srgbClr val="FFFC00"/>
    <a:srgbClr val="FFC715"/>
    <a:srgbClr val="24A316"/>
    <a:srgbClr val="FFCB25"/>
    <a:srgbClr val="F2F3D7"/>
    <a:srgbClr val="16942A"/>
    <a:srgbClr val="FDD600"/>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8FB8CFF-4598-4ED4-88F0-A4AF6E327B5D}" v="24" dt="2024-07-22T03:32:52.99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51" autoAdjust="0"/>
    <p:restoredTop sz="95417" autoAdjust="0"/>
  </p:normalViewPr>
  <p:slideViewPr>
    <p:cSldViewPr snapToGrid="0" snapToObjects="1">
      <p:cViewPr varScale="1">
        <p:scale>
          <a:sx n="111" d="100"/>
          <a:sy n="111" d="100"/>
        </p:scale>
        <p:origin x="786" y="102"/>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napToObjects="1">
      <p:cViewPr varScale="1">
        <p:scale>
          <a:sx n="87" d="100"/>
          <a:sy n="87" d="100"/>
        </p:scale>
        <p:origin x="298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17" Type="http://schemas.microsoft.com/office/2018/10/relationships/authors" Target="author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rbett, Neil MSE32" userId="0adb255b-af8b-4511-851e-0ee4c08861d8" providerId="ADAL" clId="{E8FB8CFF-4598-4ED4-88F0-A4AF6E327B5D}"/>
    <pc:docChg chg="custSel addSld modSld">
      <pc:chgData name="Corbett, Neil MSE32" userId="0adb255b-af8b-4511-851e-0ee4c08861d8" providerId="ADAL" clId="{E8FB8CFF-4598-4ED4-88F0-A4AF6E327B5D}" dt="2024-07-22T04:24:03.375" v="3529" actId="20577"/>
      <pc:docMkLst>
        <pc:docMk/>
      </pc:docMkLst>
      <pc:sldChg chg="modSp mod">
        <pc:chgData name="Corbett, Neil MSE32" userId="0adb255b-af8b-4511-851e-0ee4c08861d8" providerId="ADAL" clId="{E8FB8CFF-4598-4ED4-88F0-A4AF6E327B5D}" dt="2024-07-22T04:24:03.375" v="3529" actId="20577"/>
        <pc:sldMkLst>
          <pc:docMk/>
          <pc:sldMk cId="3358147903" sldId="282"/>
        </pc:sldMkLst>
        <pc:spChg chg="mod">
          <ac:chgData name="Corbett, Neil MSE32" userId="0adb255b-af8b-4511-851e-0ee4c08861d8" providerId="ADAL" clId="{E8FB8CFF-4598-4ED4-88F0-A4AF6E327B5D}" dt="2024-07-22T04:24:03.375" v="3529" actId="20577"/>
          <ac:spMkLst>
            <pc:docMk/>
            <pc:sldMk cId="3358147903" sldId="282"/>
            <ac:spMk id="6" creationId="{D3D8936D-AA23-4855-BB48-8A08087A90C4}"/>
          </ac:spMkLst>
        </pc:spChg>
      </pc:sldChg>
      <pc:sldChg chg="addSp delSp modSp add mod">
        <pc:chgData name="Corbett, Neil MSE32" userId="0adb255b-af8b-4511-851e-0ee4c08861d8" providerId="ADAL" clId="{E8FB8CFF-4598-4ED4-88F0-A4AF6E327B5D}" dt="2024-07-22T03:34:47.661" v="3527" actId="1076"/>
        <pc:sldMkLst>
          <pc:docMk/>
          <pc:sldMk cId="709677955" sldId="2147482521"/>
        </pc:sldMkLst>
        <pc:spChg chg="mod">
          <ac:chgData name="Corbett, Neil MSE32" userId="0adb255b-af8b-4511-851e-0ee4c08861d8" providerId="ADAL" clId="{E8FB8CFF-4598-4ED4-88F0-A4AF6E327B5D}" dt="2024-07-22T03:32:44.856" v="3463" actId="1035"/>
          <ac:spMkLst>
            <pc:docMk/>
            <pc:sldMk cId="709677955" sldId="2147482521"/>
            <ac:spMk id="2" creationId="{23A9E6C8-3049-F23D-7013-A10E2AF7841D}"/>
          </ac:spMkLst>
        </pc:spChg>
        <pc:spChg chg="mod">
          <ac:chgData name="Corbett, Neil MSE32" userId="0adb255b-af8b-4511-851e-0ee4c08861d8" providerId="ADAL" clId="{E8FB8CFF-4598-4ED4-88F0-A4AF6E327B5D}" dt="2024-07-22T03:32:34.946" v="3444" actId="1036"/>
          <ac:spMkLst>
            <pc:docMk/>
            <pc:sldMk cId="709677955" sldId="2147482521"/>
            <ac:spMk id="3" creationId="{39287E16-477A-F932-D40F-73C355A75A0F}"/>
          </ac:spMkLst>
        </pc:spChg>
        <pc:spChg chg="add mod">
          <ac:chgData name="Corbett, Neil MSE32" userId="0adb255b-af8b-4511-851e-0ee4c08861d8" providerId="ADAL" clId="{E8FB8CFF-4598-4ED4-88F0-A4AF6E327B5D}" dt="2024-07-22T03:32:34.946" v="3444" actId="1036"/>
          <ac:spMkLst>
            <pc:docMk/>
            <pc:sldMk cId="709677955" sldId="2147482521"/>
            <ac:spMk id="4" creationId="{28B97CDF-5D9F-052F-DB04-BD28F4DCFFF4}"/>
          </ac:spMkLst>
        </pc:spChg>
        <pc:spChg chg="add mod">
          <ac:chgData name="Corbett, Neil MSE32" userId="0adb255b-af8b-4511-851e-0ee4c08861d8" providerId="ADAL" clId="{E8FB8CFF-4598-4ED4-88F0-A4AF6E327B5D}" dt="2024-07-22T03:32:34.946" v="3444" actId="1036"/>
          <ac:spMkLst>
            <pc:docMk/>
            <pc:sldMk cId="709677955" sldId="2147482521"/>
            <ac:spMk id="5" creationId="{671B1DBF-817F-AD14-9D10-6B3C0249CCDB}"/>
          </ac:spMkLst>
        </pc:spChg>
        <pc:spChg chg="add mod">
          <ac:chgData name="Corbett, Neil MSE32" userId="0adb255b-af8b-4511-851e-0ee4c08861d8" providerId="ADAL" clId="{E8FB8CFF-4598-4ED4-88F0-A4AF6E327B5D}" dt="2024-07-22T03:32:34.946" v="3444" actId="1036"/>
          <ac:spMkLst>
            <pc:docMk/>
            <pc:sldMk cId="709677955" sldId="2147482521"/>
            <ac:spMk id="7" creationId="{C8B48555-4FED-09B7-C58D-0C8F54B6A576}"/>
          </ac:spMkLst>
        </pc:spChg>
        <pc:spChg chg="add mod">
          <ac:chgData name="Corbett, Neil MSE32" userId="0adb255b-af8b-4511-851e-0ee4c08861d8" providerId="ADAL" clId="{E8FB8CFF-4598-4ED4-88F0-A4AF6E327B5D}" dt="2024-07-22T03:32:34.946" v="3444" actId="1036"/>
          <ac:spMkLst>
            <pc:docMk/>
            <pc:sldMk cId="709677955" sldId="2147482521"/>
            <ac:spMk id="9" creationId="{17F0EE79-09FA-F03B-8281-74D31B18B511}"/>
          </ac:spMkLst>
        </pc:spChg>
        <pc:spChg chg="add mod">
          <ac:chgData name="Corbett, Neil MSE32" userId="0adb255b-af8b-4511-851e-0ee4c08861d8" providerId="ADAL" clId="{E8FB8CFF-4598-4ED4-88F0-A4AF6E327B5D}" dt="2024-07-22T03:32:34.946" v="3444" actId="1036"/>
          <ac:spMkLst>
            <pc:docMk/>
            <pc:sldMk cId="709677955" sldId="2147482521"/>
            <ac:spMk id="11" creationId="{B22ABD2A-26DF-E860-9C87-E0896FE2B035}"/>
          </ac:spMkLst>
        </pc:spChg>
        <pc:spChg chg="add mod">
          <ac:chgData name="Corbett, Neil MSE32" userId="0adb255b-af8b-4511-851e-0ee4c08861d8" providerId="ADAL" clId="{E8FB8CFF-4598-4ED4-88F0-A4AF6E327B5D}" dt="2024-07-22T03:32:34.946" v="3444" actId="1036"/>
          <ac:spMkLst>
            <pc:docMk/>
            <pc:sldMk cId="709677955" sldId="2147482521"/>
            <ac:spMk id="13" creationId="{119B2903-D3DF-379E-A8E6-83137E9A5F31}"/>
          </ac:spMkLst>
        </pc:spChg>
        <pc:spChg chg="del">
          <ac:chgData name="Corbett, Neil MSE32" userId="0adb255b-af8b-4511-851e-0ee4c08861d8" providerId="ADAL" clId="{E8FB8CFF-4598-4ED4-88F0-A4AF6E327B5D}" dt="2024-07-21T08:18:09.936" v="207" actId="478"/>
          <ac:spMkLst>
            <pc:docMk/>
            <pc:sldMk cId="709677955" sldId="2147482521"/>
            <ac:spMk id="17" creationId="{B1CC0BC2-6CDA-668D-0CA5-386D9A9BF644}"/>
          </ac:spMkLst>
        </pc:spChg>
        <pc:spChg chg="del">
          <ac:chgData name="Corbett, Neil MSE32" userId="0adb255b-af8b-4511-851e-0ee4c08861d8" providerId="ADAL" clId="{E8FB8CFF-4598-4ED4-88F0-A4AF6E327B5D}" dt="2024-07-21T08:18:16.305" v="208" actId="478"/>
          <ac:spMkLst>
            <pc:docMk/>
            <pc:sldMk cId="709677955" sldId="2147482521"/>
            <ac:spMk id="18" creationId="{67FA21A9-EB79-8C3E-2F12-D0710D26247A}"/>
          </ac:spMkLst>
        </pc:spChg>
        <pc:spChg chg="del">
          <ac:chgData name="Corbett, Neil MSE32" userId="0adb255b-af8b-4511-851e-0ee4c08861d8" providerId="ADAL" clId="{E8FB8CFF-4598-4ED4-88F0-A4AF6E327B5D}" dt="2024-07-21T08:18:16.305" v="208" actId="478"/>
          <ac:spMkLst>
            <pc:docMk/>
            <pc:sldMk cId="709677955" sldId="2147482521"/>
            <ac:spMk id="19" creationId="{709AB40F-787A-65E6-D420-F3249C6EFEC8}"/>
          </ac:spMkLst>
        </pc:spChg>
        <pc:spChg chg="del">
          <ac:chgData name="Corbett, Neil MSE32" userId="0adb255b-af8b-4511-851e-0ee4c08861d8" providerId="ADAL" clId="{E8FB8CFF-4598-4ED4-88F0-A4AF6E327B5D}" dt="2024-07-21T08:18:16.305" v="208" actId="478"/>
          <ac:spMkLst>
            <pc:docMk/>
            <pc:sldMk cId="709677955" sldId="2147482521"/>
            <ac:spMk id="20" creationId="{7D48C967-03DD-FCD8-6E0F-72CDEE66DC74}"/>
          </ac:spMkLst>
        </pc:spChg>
        <pc:spChg chg="add mod">
          <ac:chgData name="Corbett, Neil MSE32" userId="0adb255b-af8b-4511-851e-0ee4c08861d8" providerId="ADAL" clId="{E8FB8CFF-4598-4ED4-88F0-A4AF6E327B5D}" dt="2024-07-22T03:32:34.946" v="3444" actId="1036"/>
          <ac:spMkLst>
            <pc:docMk/>
            <pc:sldMk cId="709677955" sldId="2147482521"/>
            <ac:spMk id="22" creationId="{8848DDE8-B415-95F1-F74D-6024DAEC851A}"/>
          </ac:spMkLst>
        </pc:spChg>
        <pc:spChg chg="add mod">
          <ac:chgData name="Corbett, Neil MSE32" userId="0adb255b-af8b-4511-851e-0ee4c08861d8" providerId="ADAL" clId="{E8FB8CFF-4598-4ED4-88F0-A4AF6E327B5D}" dt="2024-07-22T03:32:34.946" v="3444" actId="1036"/>
          <ac:spMkLst>
            <pc:docMk/>
            <pc:sldMk cId="709677955" sldId="2147482521"/>
            <ac:spMk id="24" creationId="{223C35E9-6E54-13E2-1AEB-0C2CCB9FDBB9}"/>
          </ac:spMkLst>
        </pc:spChg>
        <pc:spChg chg="add mod">
          <ac:chgData name="Corbett, Neil MSE32" userId="0adb255b-af8b-4511-851e-0ee4c08861d8" providerId="ADAL" clId="{E8FB8CFF-4598-4ED4-88F0-A4AF6E327B5D}" dt="2024-07-22T03:32:34.946" v="3444" actId="1036"/>
          <ac:spMkLst>
            <pc:docMk/>
            <pc:sldMk cId="709677955" sldId="2147482521"/>
            <ac:spMk id="26" creationId="{D747E3D7-17B1-9229-068D-8899F21483C1}"/>
          </ac:spMkLst>
        </pc:spChg>
        <pc:spChg chg="add mod">
          <ac:chgData name="Corbett, Neil MSE32" userId="0adb255b-af8b-4511-851e-0ee4c08861d8" providerId="ADAL" clId="{E8FB8CFF-4598-4ED4-88F0-A4AF6E327B5D}" dt="2024-07-22T03:32:34.946" v="3444" actId="1036"/>
          <ac:spMkLst>
            <pc:docMk/>
            <pc:sldMk cId="709677955" sldId="2147482521"/>
            <ac:spMk id="28" creationId="{687F9CE8-D67D-8847-C3F1-CE6D45684D64}"/>
          </ac:spMkLst>
        </pc:spChg>
        <pc:spChg chg="add mod">
          <ac:chgData name="Corbett, Neil MSE32" userId="0adb255b-af8b-4511-851e-0ee4c08861d8" providerId="ADAL" clId="{E8FB8CFF-4598-4ED4-88F0-A4AF6E327B5D}" dt="2024-07-22T03:32:34.946" v="3444" actId="1036"/>
          <ac:spMkLst>
            <pc:docMk/>
            <pc:sldMk cId="709677955" sldId="2147482521"/>
            <ac:spMk id="30" creationId="{8FFADD11-6784-1EC4-6EDD-7AC8F0828244}"/>
          </ac:spMkLst>
        </pc:spChg>
        <pc:spChg chg="mod">
          <ac:chgData name="Corbett, Neil MSE32" userId="0adb255b-af8b-4511-851e-0ee4c08861d8" providerId="ADAL" clId="{E8FB8CFF-4598-4ED4-88F0-A4AF6E327B5D}" dt="2024-07-22T03:32:34.946" v="3444" actId="1036"/>
          <ac:spMkLst>
            <pc:docMk/>
            <pc:sldMk cId="709677955" sldId="2147482521"/>
            <ac:spMk id="37" creationId="{A33D692A-A975-4527-F80B-321AF4C5F5E1}"/>
          </ac:spMkLst>
        </pc:spChg>
        <pc:spChg chg="del">
          <ac:chgData name="Corbett, Neil MSE32" userId="0adb255b-af8b-4511-851e-0ee4c08861d8" providerId="ADAL" clId="{E8FB8CFF-4598-4ED4-88F0-A4AF6E327B5D}" dt="2024-07-21T08:16:54.018" v="103" actId="478"/>
          <ac:spMkLst>
            <pc:docMk/>
            <pc:sldMk cId="709677955" sldId="2147482521"/>
            <ac:spMk id="39" creationId="{81BAE017-BC53-57B8-0A9C-27B632D8B9A8}"/>
          </ac:spMkLst>
        </pc:spChg>
        <pc:spChg chg="add mod">
          <ac:chgData name="Corbett, Neil MSE32" userId="0adb255b-af8b-4511-851e-0ee4c08861d8" providerId="ADAL" clId="{E8FB8CFF-4598-4ED4-88F0-A4AF6E327B5D}" dt="2024-07-22T03:32:34.946" v="3444" actId="1036"/>
          <ac:spMkLst>
            <pc:docMk/>
            <pc:sldMk cId="709677955" sldId="2147482521"/>
            <ac:spMk id="41" creationId="{3723CDE0-CDC5-7A4A-0D95-FE540BB67FF8}"/>
          </ac:spMkLst>
        </pc:spChg>
        <pc:spChg chg="mod">
          <ac:chgData name="Corbett, Neil MSE32" userId="0adb255b-af8b-4511-851e-0ee4c08861d8" providerId="ADAL" clId="{E8FB8CFF-4598-4ED4-88F0-A4AF6E327B5D}" dt="2024-07-22T03:32:34.946" v="3444" actId="1036"/>
          <ac:spMkLst>
            <pc:docMk/>
            <pc:sldMk cId="709677955" sldId="2147482521"/>
            <ac:spMk id="42" creationId="{2DBE3127-3DF6-A55B-0FF2-10A0FF6CF0B0}"/>
          </ac:spMkLst>
        </pc:spChg>
        <pc:spChg chg="mod">
          <ac:chgData name="Corbett, Neil MSE32" userId="0adb255b-af8b-4511-851e-0ee4c08861d8" providerId="ADAL" clId="{E8FB8CFF-4598-4ED4-88F0-A4AF6E327B5D}" dt="2024-07-22T03:34:47.661" v="3527" actId="1076"/>
          <ac:spMkLst>
            <pc:docMk/>
            <pc:sldMk cId="709677955" sldId="2147482521"/>
            <ac:spMk id="43" creationId="{A94ECC94-2A54-F7D8-75ED-ABF848506C2A}"/>
          </ac:spMkLst>
        </pc:spChg>
        <pc:spChg chg="del">
          <ac:chgData name="Corbett, Neil MSE32" userId="0adb255b-af8b-4511-851e-0ee4c08861d8" providerId="ADAL" clId="{E8FB8CFF-4598-4ED4-88F0-A4AF6E327B5D}" dt="2024-07-21T08:16:09.067" v="52" actId="478"/>
          <ac:spMkLst>
            <pc:docMk/>
            <pc:sldMk cId="709677955" sldId="2147482521"/>
            <ac:spMk id="44" creationId="{AD01DF12-A835-78BE-C546-E3A7AF1354A9}"/>
          </ac:spMkLst>
        </pc:spChg>
        <pc:spChg chg="add mod">
          <ac:chgData name="Corbett, Neil MSE32" userId="0adb255b-af8b-4511-851e-0ee4c08861d8" providerId="ADAL" clId="{E8FB8CFF-4598-4ED4-88F0-A4AF6E327B5D}" dt="2024-07-22T03:32:34.946" v="3444" actId="1036"/>
          <ac:spMkLst>
            <pc:docMk/>
            <pc:sldMk cId="709677955" sldId="2147482521"/>
            <ac:spMk id="45" creationId="{F0329BDA-06A0-1616-BC6D-31D87E19EFD6}"/>
          </ac:spMkLst>
        </pc:spChg>
        <pc:spChg chg="add mod">
          <ac:chgData name="Corbett, Neil MSE32" userId="0adb255b-af8b-4511-851e-0ee4c08861d8" providerId="ADAL" clId="{E8FB8CFF-4598-4ED4-88F0-A4AF6E327B5D}" dt="2024-07-22T03:32:34.946" v="3444" actId="1036"/>
          <ac:spMkLst>
            <pc:docMk/>
            <pc:sldMk cId="709677955" sldId="2147482521"/>
            <ac:spMk id="46" creationId="{EDB1A074-28A9-AAA2-8D66-D5FA501221FC}"/>
          </ac:spMkLst>
        </pc:spChg>
        <pc:spChg chg="add del mod">
          <ac:chgData name="Corbett, Neil MSE32" userId="0adb255b-af8b-4511-851e-0ee4c08861d8" providerId="ADAL" clId="{E8FB8CFF-4598-4ED4-88F0-A4AF6E327B5D}" dt="2024-07-21T10:35:11.158" v="2529" actId="478"/>
          <ac:spMkLst>
            <pc:docMk/>
            <pc:sldMk cId="709677955" sldId="2147482521"/>
            <ac:spMk id="47" creationId="{FB9806DA-EC31-F304-6643-5088925CB11C}"/>
          </ac:spMkLst>
        </pc:spChg>
        <pc:spChg chg="add mod">
          <ac:chgData name="Corbett, Neil MSE32" userId="0adb255b-af8b-4511-851e-0ee4c08861d8" providerId="ADAL" clId="{E8FB8CFF-4598-4ED4-88F0-A4AF6E327B5D}" dt="2024-07-22T03:32:34.946" v="3444" actId="1036"/>
          <ac:spMkLst>
            <pc:docMk/>
            <pc:sldMk cId="709677955" sldId="2147482521"/>
            <ac:spMk id="48" creationId="{C95666A1-48B6-26F7-5761-88905928F003}"/>
          </ac:spMkLst>
        </pc:spChg>
        <pc:spChg chg="del">
          <ac:chgData name="Corbett, Neil MSE32" userId="0adb255b-af8b-4511-851e-0ee4c08861d8" providerId="ADAL" clId="{E8FB8CFF-4598-4ED4-88F0-A4AF6E327B5D}" dt="2024-07-21T08:17:55.320" v="205" actId="478"/>
          <ac:spMkLst>
            <pc:docMk/>
            <pc:sldMk cId="709677955" sldId="2147482521"/>
            <ac:spMk id="49" creationId="{6B7EBA84-AAFF-6A94-D1D6-D24C69361D27}"/>
          </ac:spMkLst>
        </pc:spChg>
        <pc:spChg chg="add mod">
          <ac:chgData name="Corbett, Neil MSE32" userId="0adb255b-af8b-4511-851e-0ee4c08861d8" providerId="ADAL" clId="{E8FB8CFF-4598-4ED4-88F0-A4AF6E327B5D}" dt="2024-07-22T03:32:34.946" v="3444" actId="1036"/>
          <ac:spMkLst>
            <pc:docMk/>
            <pc:sldMk cId="709677955" sldId="2147482521"/>
            <ac:spMk id="54" creationId="{975EDB94-61D1-DAF8-8845-99A1305A3CBE}"/>
          </ac:spMkLst>
        </pc:spChg>
        <pc:spChg chg="add mod">
          <ac:chgData name="Corbett, Neil MSE32" userId="0adb255b-af8b-4511-851e-0ee4c08861d8" providerId="ADAL" clId="{E8FB8CFF-4598-4ED4-88F0-A4AF6E327B5D}" dt="2024-07-22T03:33:57.207" v="3526" actId="1076"/>
          <ac:spMkLst>
            <pc:docMk/>
            <pc:sldMk cId="709677955" sldId="2147482521"/>
            <ac:spMk id="73" creationId="{47F9A8DB-1B69-3839-C0A2-AA1D845B4A3F}"/>
          </ac:spMkLst>
        </pc:spChg>
        <pc:picChg chg="add mod ord modCrop">
          <ac:chgData name="Corbett, Neil MSE32" userId="0adb255b-af8b-4511-851e-0ee4c08861d8" providerId="ADAL" clId="{E8FB8CFF-4598-4ED4-88F0-A4AF6E327B5D}" dt="2024-07-22T03:07:30.933" v="2886" actId="167"/>
          <ac:picMkLst>
            <pc:docMk/>
            <pc:sldMk cId="709677955" sldId="2147482521"/>
            <ac:picMk id="18" creationId="{923714F1-6B57-2AE0-3C21-DBE34DB0DDE5}"/>
          </ac:picMkLst>
        </pc:picChg>
        <pc:cxnChg chg="add mod">
          <ac:chgData name="Corbett, Neil MSE32" userId="0adb255b-af8b-4511-851e-0ee4c08861d8" providerId="ADAL" clId="{E8FB8CFF-4598-4ED4-88F0-A4AF6E327B5D}" dt="2024-07-22T03:32:34.946" v="3444" actId="1036"/>
          <ac:cxnSpMkLst>
            <pc:docMk/>
            <pc:sldMk cId="709677955" sldId="2147482521"/>
            <ac:cxnSpMk id="6" creationId="{C1410C6D-68CE-4198-289B-A56DCDCCD1EE}"/>
          </ac:cxnSpMkLst>
        </pc:cxnChg>
        <pc:cxnChg chg="add del mod">
          <ac:chgData name="Corbett, Neil MSE32" userId="0adb255b-af8b-4511-851e-0ee4c08861d8" providerId="ADAL" clId="{E8FB8CFF-4598-4ED4-88F0-A4AF6E327B5D}" dt="2024-07-22T03:14:31.140" v="3012" actId="478"/>
          <ac:cxnSpMkLst>
            <pc:docMk/>
            <pc:sldMk cId="709677955" sldId="2147482521"/>
            <ac:cxnSpMk id="8" creationId="{CDF52A20-2B39-E238-EEA4-5852F13D6098}"/>
          </ac:cxnSpMkLst>
        </pc:cxnChg>
        <pc:cxnChg chg="add del mod">
          <ac:chgData name="Corbett, Neil MSE32" userId="0adb255b-af8b-4511-851e-0ee4c08861d8" providerId="ADAL" clId="{E8FB8CFF-4598-4ED4-88F0-A4AF6E327B5D}" dt="2024-07-22T03:14:32.722" v="3013" actId="478"/>
          <ac:cxnSpMkLst>
            <pc:docMk/>
            <pc:sldMk cId="709677955" sldId="2147482521"/>
            <ac:cxnSpMk id="10" creationId="{C0B5DF59-912D-1A19-D5A1-1F1D95FAC42E}"/>
          </ac:cxnSpMkLst>
        </pc:cxnChg>
        <pc:cxnChg chg="add del mod">
          <ac:chgData name="Corbett, Neil MSE32" userId="0adb255b-af8b-4511-851e-0ee4c08861d8" providerId="ADAL" clId="{E8FB8CFF-4598-4ED4-88F0-A4AF6E327B5D}" dt="2024-07-22T03:14:33.924" v="3014" actId="478"/>
          <ac:cxnSpMkLst>
            <pc:docMk/>
            <pc:sldMk cId="709677955" sldId="2147482521"/>
            <ac:cxnSpMk id="12" creationId="{10DEEB69-40C2-35B3-9C1E-DE225309D3AA}"/>
          </ac:cxnSpMkLst>
        </pc:cxnChg>
        <pc:cxnChg chg="add mod">
          <ac:chgData name="Corbett, Neil MSE32" userId="0adb255b-af8b-4511-851e-0ee4c08861d8" providerId="ADAL" clId="{E8FB8CFF-4598-4ED4-88F0-A4AF6E327B5D}" dt="2024-07-22T03:32:34.946" v="3444" actId="1036"/>
          <ac:cxnSpMkLst>
            <pc:docMk/>
            <pc:sldMk cId="709677955" sldId="2147482521"/>
            <ac:cxnSpMk id="14" creationId="{64177E74-8357-7AAA-DFAF-1AF81E7A39FD}"/>
          </ac:cxnSpMkLst>
        </pc:cxnChg>
        <pc:cxnChg chg="add mod">
          <ac:chgData name="Corbett, Neil MSE32" userId="0adb255b-af8b-4511-851e-0ee4c08861d8" providerId="ADAL" clId="{E8FB8CFF-4598-4ED4-88F0-A4AF6E327B5D}" dt="2024-07-22T03:32:34.946" v="3444" actId="1036"/>
          <ac:cxnSpMkLst>
            <pc:docMk/>
            <pc:sldMk cId="709677955" sldId="2147482521"/>
            <ac:cxnSpMk id="15" creationId="{7EC480BA-2A25-C914-3947-17322E3A73E0}"/>
          </ac:cxnSpMkLst>
        </pc:cxnChg>
        <pc:cxnChg chg="add mod">
          <ac:chgData name="Corbett, Neil MSE32" userId="0adb255b-af8b-4511-851e-0ee4c08861d8" providerId="ADAL" clId="{E8FB8CFF-4598-4ED4-88F0-A4AF6E327B5D}" dt="2024-07-22T03:32:34.946" v="3444" actId="1036"/>
          <ac:cxnSpMkLst>
            <pc:docMk/>
            <pc:sldMk cId="709677955" sldId="2147482521"/>
            <ac:cxnSpMk id="16" creationId="{DD24D4D1-D58E-0E70-4C20-804D51A646EC}"/>
          </ac:cxnSpMkLst>
        </pc:cxnChg>
        <pc:cxnChg chg="add mod">
          <ac:chgData name="Corbett, Neil MSE32" userId="0adb255b-af8b-4511-851e-0ee4c08861d8" providerId="ADAL" clId="{E8FB8CFF-4598-4ED4-88F0-A4AF6E327B5D}" dt="2024-07-22T03:32:34.946" v="3444" actId="1036"/>
          <ac:cxnSpMkLst>
            <pc:docMk/>
            <pc:sldMk cId="709677955" sldId="2147482521"/>
            <ac:cxnSpMk id="21" creationId="{68C18C02-36C0-B530-4E20-4AC10ECF9B31}"/>
          </ac:cxnSpMkLst>
        </pc:cxnChg>
        <pc:cxnChg chg="mod">
          <ac:chgData name="Corbett, Neil MSE32" userId="0adb255b-af8b-4511-851e-0ee4c08861d8" providerId="ADAL" clId="{E8FB8CFF-4598-4ED4-88F0-A4AF6E327B5D}" dt="2024-07-22T03:32:34.946" v="3444" actId="1036"/>
          <ac:cxnSpMkLst>
            <pc:docMk/>
            <pc:sldMk cId="709677955" sldId="2147482521"/>
            <ac:cxnSpMk id="23" creationId="{37726D6B-441E-0E50-8EBF-F13842917CD5}"/>
          </ac:cxnSpMkLst>
        </pc:cxnChg>
        <pc:cxnChg chg="add del mod">
          <ac:chgData name="Corbett, Neil MSE32" userId="0adb255b-af8b-4511-851e-0ee4c08861d8" providerId="ADAL" clId="{E8FB8CFF-4598-4ED4-88F0-A4AF6E327B5D}" dt="2024-07-22T03:15:22.266" v="3022" actId="478"/>
          <ac:cxnSpMkLst>
            <pc:docMk/>
            <pc:sldMk cId="709677955" sldId="2147482521"/>
            <ac:cxnSpMk id="25" creationId="{210567AB-8383-7AAA-BE53-3F86A96BCC8F}"/>
          </ac:cxnSpMkLst>
        </pc:cxnChg>
        <pc:cxnChg chg="add del mod">
          <ac:chgData name="Corbett, Neil MSE32" userId="0adb255b-af8b-4511-851e-0ee4c08861d8" providerId="ADAL" clId="{E8FB8CFF-4598-4ED4-88F0-A4AF6E327B5D}" dt="2024-07-22T03:13:48.852" v="2997" actId="478"/>
          <ac:cxnSpMkLst>
            <pc:docMk/>
            <pc:sldMk cId="709677955" sldId="2147482521"/>
            <ac:cxnSpMk id="27" creationId="{13FC708A-13B0-6105-C8FD-1CA136D63B4C}"/>
          </ac:cxnSpMkLst>
        </pc:cxnChg>
        <pc:cxnChg chg="mod">
          <ac:chgData name="Corbett, Neil MSE32" userId="0adb255b-af8b-4511-851e-0ee4c08861d8" providerId="ADAL" clId="{E8FB8CFF-4598-4ED4-88F0-A4AF6E327B5D}" dt="2024-07-22T03:32:34.946" v="3444" actId="1036"/>
          <ac:cxnSpMkLst>
            <pc:docMk/>
            <pc:sldMk cId="709677955" sldId="2147482521"/>
            <ac:cxnSpMk id="29" creationId="{9CF7CC63-BD49-743E-FB24-00838D2A1128}"/>
          </ac:cxnSpMkLst>
        </pc:cxnChg>
        <pc:cxnChg chg="add mod">
          <ac:chgData name="Corbett, Neil MSE32" userId="0adb255b-af8b-4511-851e-0ee4c08861d8" providerId="ADAL" clId="{E8FB8CFF-4598-4ED4-88F0-A4AF6E327B5D}" dt="2024-07-22T03:32:34.946" v="3444" actId="1036"/>
          <ac:cxnSpMkLst>
            <pc:docMk/>
            <pc:sldMk cId="709677955" sldId="2147482521"/>
            <ac:cxnSpMk id="31" creationId="{9F513E64-D6F0-B197-65A8-BB61C718A482}"/>
          </ac:cxnSpMkLst>
        </pc:cxnChg>
        <pc:cxnChg chg="mod">
          <ac:chgData name="Corbett, Neil MSE32" userId="0adb255b-af8b-4511-851e-0ee4c08861d8" providerId="ADAL" clId="{E8FB8CFF-4598-4ED4-88F0-A4AF6E327B5D}" dt="2024-07-22T03:32:34.946" v="3444" actId="1036"/>
          <ac:cxnSpMkLst>
            <pc:docMk/>
            <pc:sldMk cId="709677955" sldId="2147482521"/>
            <ac:cxnSpMk id="32" creationId="{9CA2AF5F-5794-F97C-5582-2C22637C56DB}"/>
          </ac:cxnSpMkLst>
        </pc:cxnChg>
        <pc:cxnChg chg="del">
          <ac:chgData name="Corbett, Neil MSE32" userId="0adb255b-af8b-4511-851e-0ee4c08861d8" providerId="ADAL" clId="{E8FB8CFF-4598-4ED4-88F0-A4AF6E327B5D}" dt="2024-07-21T08:18:16.305" v="208" actId="478"/>
          <ac:cxnSpMkLst>
            <pc:docMk/>
            <pc:sldMk cId="709677955" sldId="2147482521"/>
            <ac:cxnSpMk id="33" creationId="{B7BE19E5-6A1D-24DF-7103-C767BF203FE6}"/>
          </ac:cxnSpMkLst>
        </pc:cxnChg>
        <pc:cxnChg chg="add mod">
          <ac:chgData name="Corbett, Neil MSE32" userId="0adb255b-af8b-4511-851e-0ee4c08861d8" providerId="ADAL" clId="{E8FB8CFF-4598-4ED4-88F0-A4AF6E327B5D}" dt="2024-07-22T03:32:34.946" v="3444" actId="1036"/>
          <ac:cxnSpMkLst>
            <pc:docMk/>
            <pc:sldMk cId="709677955" sldId="2147482521"/>
            <ac:cxnSpMk id="34" creationId="{0134EAAB-22B4-1048-F504-CBBE5C293CF6}"/>
          </ac:cxnSpMkLst>
        </pc:cxnChg>
        <pc:cxnChg chg="del">
          <ac:chgData name="Corbett, Neil MSE32" userId="0adb255b-af8b-4511-851e-0ee4c08861d8" providerId="ADAL" clId="{E8FB8CFF-4598-4ED4-88F0-A4AF6E327B5D}" dt="2024-07-21T08:18:16.305" v="208" actId="478"/>
          <ac:cxnSpMkLst>
            <pc:docMk/>
            <pc:sldMk cId="709677955" sldId="2147482521"/>
            <ac:cxnSpMk id="35" creationId="{C76D7908-6A82-9180-EA54-5B98BEDB1DD6}"/>
          </ac:cxnSpMkLst>
        </pc:cxnChg>
        <pc:cxnChg chg="del">
          <ac:chgData name="Corbett, Neil MSE32" userId="0adb255b-af8b-4511-851e-0ee4c08861d8" providerId="ADAL" clId="{E8FB8CFF-4598-4ED4-88F0-A4AF6E327B5D}" dt="2024-07-21T08:18:16.305" v="208" actId="478"/>
          <ac:cxnSpMkLst>
            <pc:docMk/>
            <pc:sldMk cId="709677955" sldId="2147482521"/>
            <ac:cxnSpMk id="36" creationId="{A4E2BAC5-33F3-D3A7-5016-A8F2FEFE6BCB}"/>
          </ac:cxnSpMkLst>
        </pc:cxnChg>
        <pc:cxnChg chg="del mod">
          <ac:chgData name="Corbett, Neil MSE32" userId="0adb255b-af8b-4511-851e-0ee4c08861d8" providerId="ADAL" clId="{E8FB8CFF-4598-4ED4-88F0-A4AF6E327B5D}" dt="2024-07-22T03:14:30.034" v="3011" actId="478"/>
          <ac:cxnSpMkLst>
            <pc:docMk/>
            <pc:sldMk cId="709677955" sldId="2147482521"/>
            <ac:cxnSpMk id="38" creationId="{DA6C30FE-5599-A61D-AB19-83A008138F33}"/>
          </ac:cxnSpMkLst>
        </pc:cxnChg>
        <pc:cxnChg chg="add mod">
          <ac:chgData name="Corbett, Neil MSE32" userId="0adb255b-af8b-4511-851e-0ee4c08861d8" providerId="ADAL" clId="{E8FB8CFF-4598-4ED4-88F0-A4AF6E327B5D}" dt="2024-07-22T03:32:34.946" v="3444" actId="1036"/>
          <ac:cxnSpMkLst>
            <pc:docMk/>
            <pc:sldMk cId="709677955" sldId="2147482521"/>
            <ac:cxnSpMk id="40" creationId="{2211178A-74B3-B095-EFF0-39D4D545D2FA}"/>
          </ac:cxnSpMkLst>
        </pc:cxnChg>
        <pc:cxnChg chg="mod">
          <ac:chgData name="Corbett, Neil MSE32" userId="0adb255b-af8b-4511-851e-0ee4c08861d8" providerId="ADAL" clId="{E8FB8CFF-4598-4ED4-88F0-A4AF6E327B5D}" dt="2024-07-22T03:32:34.946" v="3444" actId="1036"/>
          <ac:cxnSpMkLst>
            <pc:docMk/>
            <pc:sldMk cId="709677955" sldId="2147482521"/>
            <ac:cxnSpMk id="50" creationId="{32AB9C7B-F4D5-BF5D-B95E-264E551B4E7A}"/>
          </ac:cxnSpMkLst>
        </pc:cxnChg>
        <pc:cxnChg chg="mod">
          <ac:chgData name="Corbett, Neil MSE32" userId="0adb255b-af8b-4511-851e-0ee4c08861d8" providerId="ADAL" clId="{E8FB8CFF-4598-4ED4-88F0-A4AF6E327B5D}" dt="2024-07-22T03:32:34.946" v="3444" actId="1036"/>
          <ac:cxnSpMkLst>
            <pc:docMk/>
            <pc:sldMk cId="709677955" sldId="2147482521"/>
            <ac:cxnSpMk id="51" creationId="{21A452BF-F1B4-FA52-90F0-DA87B5642736}"/>
          </ac:cxnSpMkLst>
        </pc:cxnChg>
        <pc:cxnChg chg="mod">
          <ac:chgData name="Corbett, Neil MSE32" userId="0adb255b-af8b-4511-851e-0ee4c08861d8" providerId="ADAL" clId="{E8FB8CFF-4598-4ED4-88F0-A4AF6E327B5D}" dt="2024-07-22T03:32:34.946" v="3444" actId="1036"/>
          <ac:cxnSpMkLst>
            <pc:docMk/>
            <pc:sldMk cId="709677955" sldId="2147482521"/>
            <ac:cxnSpMk id="52" creationId="{94249876-7D1F-425C-C5B6-95A1C7AFF239}"/>
          </ac:cxnSpMkLst>
        </pc:cxnChg>
        <pc:cxnChg chg="mod">
          <ac:chgData name="Corbett, Neil MSE32" userId="0adb255b-af8b-4511-851e-0ee4c08861d8" providerId="ADAL" clId="{E8FB8CFF-4598-4ED4-88F0-A4AF6E327B5D}" dt="2024-07-22T03:32:34.946" v="3444" actId="1036"/>
          <ac:cxnSpMkLst>
            <pc:docMk/>
            <pc:sldMk cId="709677955" sldId="2147482521"/>
            <ac:cxnSpMk id="53" creationId="{0BDFDD1D-1E8A-1779-7D7F-0C060274E538}"/>
          </ac:cxnSpMkLst>
        </pc:cxnChg>
        <pc:cxnChg chg="add mod">
          <ac:chgData name="Corbett, Neil MSE32" userId="0adb255b-af8b-4511-851e-0ee4c08861d8" providerId="ADAL" clId="{E8FB8CFF-4598-4ED4-88F0-A4AF6E327B5D}" dt="2024-07-22T03:32:34.946" v="3444" actId="1036"/>
          <ac:cxnSpMkLst>
            <pc:docMk/>
            <pc:sldMk cId="709677955" sldId="2147482521"/>
            <ac:cxnSpMk id="56" creationId="{103FECF8-5398-A6B1-8670-FA466354D538}"/>
          </ac:cxnSpMkLst>
        </pc:cxnChg>
        <pc:cxnChg chg="add mod ord">
          <ac:chgData name="Corbett, Neil MSE32" userId="0adb255b-af8b-4511-851e-0ee4c08861d8" providerId="ADAL" clId="{E8FB8CFF-4598-4ED4-88F0-A4AF6E327B5D}" dt="2024-07-22T03:32:34.946" v="3444" actId="1036"/>
          <ac:cxnSpMkLst>
            <pc:docMk/>
            <pc:sldMk cId="709677955" sldId="2147482521"/>
            <ac:cxnSpMk id="61" creationId="{A23AB9C3-E740-79EB-3E24-1EE04A6C20D3}"/>
          </ac:cxnSpMkLst>
        </pc:cxn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13D376-C7B6-419B-9FF1-F3C329028422}"/>
              </a:ext>
            </a:extLst>
          </p:cNvPr>
          <p:cNvSpPr>
            <a:spLocks noGrp="1"/>
          </p:cNvSpPr>
          <p:nvPr>
            <p:ph type="hdr" sz="quarter"/>
          </p:nvPr>
        </p:nvSpPr>
        <p:spPr>
          <a:xfrm>
            <a:off x="0" y="0"/>
            <a:ext cx="2890626" cy="490568"/>
          </a:xfrm>
          <a:prstGeom prst="rect">
            <a:avLst/>
          </a:prstGeom>
        </p:spPr>
        <p:txBody>
          <a:bodyPr vert="horz" lIns="93177" tIns="46589" rIns="93177" bIns="46589" rtlCol="0"/>
          <a:lstStyle>
            <a:lvl1pPr algn="l">
              <a:defRPr sz="1200"/>
            </a:lvl1pPr>
          </a:lstStyle>
          <a:p>
            <a:endParaRPr lang="en-US" dirty="0">
              <a:latin typeface="Calibri" panose="020F0502020204030204" pitchFamily="34" charset="0"/>
            </a:endParaRPr>
          </a:p>
        </p:txBody>
      </p:sp>
      <p:sp>
        <p:nvSpPr>
          <p:cNvPr id="3" name="Date Placeholder 2">
            <a:extLst>
              <a:ext uri="{FF2B5EF4-FFF2-40B4-BE49-F238E27FC236}">
                <a16:creationId xmlns:a16="http://schemas.microsoft.com/office/drawing/2014/main" id="{117192C6-1C95-48A1-A4C6-F94F132F0AA5}"/>
              </a:ext>
            </a:extLst>
          </p:cNvPr>
          <p:cNvSpPr>
            <a:spLocks noGrp="1"/>
          </p:cNvSpPr>
          <p:nvPr>
            <p:ph type="dt" sz="quarter" idx="1"/>
          </p:nvPr>
        </p:nvSpPr>
        <p:spPr>
          <a:xfrm>
            <a:off x="3778506" y="0"/>
            <a:ext cx="2890626" cy="490568"/>
          </a:xfrm>
          <a:prstGeom prst="rect">
            <a:avLst/>
          </a:prstGeom>
        </p:spPr>
        <p:txBody>
          <a:bodyPr vert="horz" lIns="93177" tIns="46589" rIns="93177" bIns="46589" rtlCol="0"/>
          <a:lstStyle>
            <a:lvl1pPr algn="r">
              <a:defRPr sz="1200"/>
            </a:lvl1pPr>
          </a:lstStyle>
          <a:p>
            <a:fld id="{FE8341AC-BC74-4FAA-A2BA-136D509060EF}" type="datetimeFigureOut">
              <a:rPr lang="en-US" smtClean="0">
                <a:latin typeface="Calibri" panose="020F0502020204030204" pitchFamily="34" charset="0"/>
              </a:rPr>
              <a:t>24/06/2026</a:t>
            </a:fld>
            <a:endParaRPr lang="en-US" dirty="0">
              <a:latin typeface="Calibri" panose="020F0502020204030204" pitchFamily="34" charset="0"/>
            </a:endParaRPr>
          </a:p>
        </p:txBody>
      </p:sp>
      <p:sp>
        <p:nvSpPr>
          <p:cNvPr id="4" name="Footer Placeholder 3">
            <a:extLst>
              <a:ext uri="{FF2B5EF4-FFF2-40B4-BE49-F238E27FC236}">
                <a16:creationId xmlns:a16="http://schemas.microsoft.com/office/drawing/2014/main" id="{9245D574-C9C3-4949-A04E-C02C11D30653}"/>
              </a:ext>
            </a:extLst>
          </p:cNvPr>
          <p:cNvSpPr>
            <a:spLocks noGrp="1"/>
          </p:cNvSpPr>
          <p:nvPr>
            <p:ph type="ftr" sz="quarter" idx="2"/>
          </p:nvPr>
        </p:nvSpPr>
        <p:spPr>
          <a:xfrm>
            <a:off x="0" y="9286846"/>
            <a:ext cx="2890626" cy="490567"/>
          </a:xfrm>
          <a:prstGeom prst="rect">
            <a:avLst/>
          </a:prstGeom>
        </p:spPr>
        <p:txBody>
          <a:bodyPr vert="horz" lIns="93177" tIns="46589" rIns="93177" bIns="46589" rtlCol="0" anchor="b"/>
          <a:lstStyle>
            <a:lvl1pPr algn="l">
              <a:defRPr sz="1200"/>
            </a:lvl1pPr>
          </a:lstStyle>
          <a:p>
            <a:r>
              <a:rPr lang="en-US" dirty="0">
                <a:latin typeface="Calibri" panose="020F0502020204030204" pitchFamily="34" charset="0"/>
              </a:rPr>
              <a:t>Confidential - Not to be shared outside of PDO/PDO contractors  </a:t>
            </a:r>
          </a:p>
        </p:txBody>
      </p:sp>
      <p:sp>
        <p:nvSpPr>
          <p:cNvPr id="5" name="Slide Number Placeholder 4">
            <a:extLst>
              <a:ext uri="{FF2B5EF4-FFF2-40B4-BE49-F238E27FC236}">
                <a16:creationId xmlns:a16="http://schemas.microsoft.com/office/drawing/2014/main" id="{0E27CE67-CCF6-43EA-9EB4-FFC01F182A7B}"/>
              </a:ext>
            </a:extLst>
          </p:cNvPr>
          <p:cNvSpPr>
            <a:spLocks noGrp="1"/>
          </p:cNvSpPr>
          <p:nvPr>
            <p:ph type="sldNum" sz="quarter" idx="3"/>
          </p:nvPr>
        </p:nvSpPr>
        <p:spPr>
          <a:xfrm>
            <a:off x="3778506" y="9286846"/>
            <a:ext cx="2890626" cy="490567"/>
          </a:xfrm>
          <a:prstGeom prst="rect">
            <a:avLst/>
          </a:prstGeom>
        </p:spPr>
        <p:txBody>
          <a:bodyPr vert="horz" lIns="93177" tIns="46589" rIns="93177" bIns="46589" rtlCol="0" anchor="b"/>
          <a:lstStyle>
            <a:lvl1pPr algn="r">
              <a:defRPr sz="1200"/>
            </a:lvl1pPr>
          </a:lstStyle>
          <a:p>
            <a:fld id="{9A1C225E-C8CB-4D13-B3BD-590B7CA9FD0A}" type="slidenum">
              <a:rPr lang="en-US" smtClean="0">
                <a:latin typeface="Calibri" panose="020F0502020204030204" pitchFamily="34" charset="0"/>
              </a:rPr>
              <a:t>‹#›</a:t>
            </a:fld>
            <a:endParaRPr lang="en-US" dirty="0">
              <a:latin typeface="Calibri" panose="020F0502020204030204" pitchFamily="34" charset="0"/>
            </a:endParaRPr>
          </a:p>
        </p:txBody>
      </p:sp>
    </p:spTree>
    <p:extLst>
      <p:ext uri="{BB962C8B-B14F-4D97-AF65-F5344CB8AC3E}">
        <p14:creationId xmlns:p14="http://schemas.microsoft.com/office/powerpoint/2010/main" val="326799176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90626" cy="490568"/>
          </a:xfrm>
          <a:prstGeom prst="rect">
            <a:avLst/>
          </a:prstGeom>
        </p:spPr>
        <p:txBody>
          <a:bodyPr vert="horz" lIns="93177" tIns="46589" rIns="93177" bIns="46589" rtlCol="0"/>
          <a:lstStyle>
            <a:lvl1pPr algn="l">
              <a:defRPr sz="120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778506" y="0"/>
            <a:ext cx="2890626" cy="490568"/>
          </a:xfrm>
          <a:prstGeom prst="rect">
            <a:avLst/>
          </a:prstGeom>
        </p:spPr>
        <p:txBody>
          <a:bodyPr vert="horz" lIns="93177" tIns="46589" rIns="93177" bIns="46589" rtlCol="0"/>
          <a:lstStyle>
            <a:lvl1pPr algn="r">
              <a:defRPr sz="1200">
                <a:latin typeface="Calibri" panose="020F0502020204030204" pitchFamily="34" charset="0"/>
              </a:defRPr>
            </a:lvl1pPr>
          </a:lstStyle>
          <a:p>
            <a:fld id="{EF51F27E-834E-4F26-A38E-D9AD78458120}" type="datetimeFigureOut">
              <a:rPr lang="en-US" smtClean="0"/>
              <a:pPr/>
              <a:t>24/06/2026</a:t>
            </a:fld>
            <a:endParaRPr lang="en-US" dirty="0"/>
          </a:p>
        </p:txBody>
      </p:sp>
      <p:sp>
        <p:nvSpPr>
          <p:cNvPr id="4" name="Slide Image Placeholder 3"/>
          <p:cNvSpPr>
            <a:spLocks noGrp="1" noRot="1" noChangeAspect="1"/>
          </p:cNvSpPr>
          <p:nvPr>
            <p:ph type="sldImg" idx="2"/>
          </p:nvPr>
        </p:nvSpPr>
        <p:spPr>
          <a:xfrm>
            <a:off x="403225" y="1222375"/>
            <a:ext cx="5864225" cy="3298825"/>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667068" y="4705379"/>
            <a:ext cx="5336540" cy="3849857"/>
          </a:xfrm>
          <a:prstGeom prst="rect">
            <a:avLst/>
          </a:prstGeom>
        </p:spPr>
        <p:txBody>
          <a:bodyPr vert="horz" lIns="93177" tIns="46589" rIns="93177" bIns="46589"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9286845"/>
            <a:ext cx="4751097" cy="490567"/>
          </a:xfrm>
          <a:prstGeom prst="rect">
            <a:avLst/>
          </a:prstGeom>
        </p:spPr>
        <p:txBody>
          <a:bodyPr vert="horz" lIns="93177" tIns="46589" rIns="93177" bIns="46589" rtlCol="0" anchor="b"/>
          <a:lstStyle>
            <a:lvl1pPr algn="l">
              <a:defRPr sz="1100">
                <a:latin typeface="Calibri" panose="020F0502020204030204" pitchFamily="34" charset="0"/>
              </a:defRPr>
            </a:lvl1pPr>
          </a:lstStyle>
          <a:p>
            <a:pPr>
              <a:defRPr/>
            </a:pPr>
            <a:r>
              <a:rPr lang="en-US" dirty="0">
                <a:solidFill>
                  <a:srgbClr val="000000"/>
                </a:solidFill>
              </a:rPr>
              <a:t>Confidential - Not to be shared outside of PDO/PDO contractors </a:t>
            </a:r>
          </a:p>
          <a:p>
            <a:endParaRPr lang="en-US" dirty="0"/>
          </a:p>
        </p:txBody>
      </p:sp>
      <p:sp>
        <p:nvSpPr>
          <p:cNvPr id="7" name="Slide Number Placeholder 6"/>
          <p:cNvSpPr>
            <a:spLocks noGrp="1"/>
          </p:cNvSpPr>
          <p:nvPr>
            <p:ph type="sldNum" sz="quarter" idx="5"/>
          </p:nvPr>
        </p:nvSpPr>
        <p:spPr>
          <a:xfrm>
            <a:off x="3778506" y="9286846"/>
            <a:ext cx="2890626" cy="490567"/>
          </a:xfrm>
          <a:prstGeom prst="rect">
            <a:avLst/>
          </a:prstGeom>
        </p:spPr>
        <p:txBody>
          <a:bodyPr vert="horz" lIns="93177" tIns="46589" rIns="93177" bIns="46589" rtlCol="0" anchor="b"/>
          <a:lstStyle>
            <a:lvl1pPr algn="r">
              <a:defRPr sz="1200">
                <a:latin typeface="Calibri" panose="020F0502020204030204" pitchFamily="34" charset="0"/>
              </a:defRPr>
            </a:lvl1pPr>
          </a:lstStyle>
          <a:p>
            <a:fld id="{F88714CE-FB4E-4316-BED5-DE0DF6B1D8E5}" type="slidenum">
              <a:rPr lang="en-US" smtClean="0"/>
              <a:pPr/>
              <a:t>‹#›</a:t>
            </a:fld>
            <a:endParaRPr lang="en-US" dirty="0"/>
          </a:p>
        </p:txBody>
      </p:sp>
    </p:spTree>
    <p:extLst>
      <p:ext uri="{BB962C8B-B14F-4D97-AF65-F5344CB8AC3E}">
        <p14:creationId xmlns:p14="http://schemas.microsoft.com/office/powerpoint/2010/main" val="418336823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eaLnBrk="0" fontAlgn="base" hangingPunct="0">
              <a:spcBef>
                <a:spcPct val="30000"/>
              </a:spcBef>
              <a:spcAft>
                <a:spcPct val="0"/>
              </a:spcAft>
              <a:defRPr/>
            </a:pPr>
            <a:r>
              <a:rPr lang="en-US" dirty="0">
                <a:solidFill>
                  <a:srgbClr val="000000"/>
                </a:solidFill>
                <a:latin typeface="Times New Roman" pitchFamily="18" charset="0"/>
              </a:rPr>
              <a:t>Ensure all dates and titles are input </a:t>
            </a:r>
          </a:p>
          <a:p>
            <a:pPr defTabSz="931774" eaLnBrk="0" fontAlgn="base" hangingPunct="0">
              <a:spcBef>
                <a:spcPct val="30000"/>
              </a:spcBef>
              <a:spcAft>
                <a:spcPct val="0"/>
              </a:spcAft>
              <a:defRPr/>
            </a:pPr>
            <a:endParaRPr lang="en-US" dirty="0">
              <a:solidFill>
                <a:srgbClr val="000000"/>
              </a:solidFill>
              <a:latin typeface="Times New Roman" pitchFamily="18" charset="0"/>
            </a:endParaRPr>
          </a:p>
          <a:p>
            <a:pPr defTabSz="931774" eaLnBrk="0" fontAlgn="base" hangingPunct="0">
              <a:spcBef>
                <a:spcPct val="30000"/>
              </a:spcBef>
              <a:spcAft>
                <a:spcPct val="0"/>
              </a:spcAft>
              <a:defRPr/>
            </a:pPr>
            <a:r>
              <a:rPr lang="en-US" dirty="0">
                <a:solidFill>
                  <a:srgbClr val="000000"/>
                </a:solidFill>
                <a:latin typeface="Times New Roman" pitchFamily="18" charset="0"/>
              </a:rPr>
              <a:t>A short description should be provided without mentioning names of contractors or individuals.  You should include, what happened, to who (by job title) and what injuries this resulted in.  Nothing more!</a:t>
            </a:r>
          </a:p>
          <a:p>
            <a:pPr defTabSz="931774" eaLnBrk="0" fontAlgn="base" hangingPunct="0">
              <a:spcBef>
                <a:spcPct val="30000"/>
              </a:spcBef>
              <a:spcAft>
                <a:spcPct val="0"/>
              </a:spcAft>
              <a:defRPr/>
            </a:pPr>
            <a:endParaRPr lang="en-US" dirty="0">
              <a:solidFill>
                <a:srgbClr val="000000"/>
              </a:solidFill>
              <a:latin typeface="Times New Roman" pitchFamily="18" charset="0"/>
            </a:endParaRPr>
          </a:p>
          <a:p>
            <a:pPr defTabSz="931774" eaLnBrk="0" fontAlgn="base" hangingPunct="0">
              <a:spcBef>
                <a:spcPct val="30000"/>
              </a:spcBef>
              <a:spcAft>
                <a:spcPct val="0"/>
              </a:spcAft>
              <a:defRPr/>
            </a:pPr>
            <a:r>
              <a:rPr lang="en-US" dirty="0">
                <a:solidFill>
                  <a:srgbClr val="000000"/>
                </a:solidFill>
                <a:latin typeface="Times New Roman" pitchFamily="18" charset="0"/>
              </a:rPr>
              <a:t>Four to five bullet points highlighting the main findings from the investigation.  Remember the target audience is the front line staff so this should be written in simple terms in a way that everyone can understand.</a:t>
            </a:r>
          </a:p>
          <a:p>
            <a:pPr defTabSz="931774" eaLnBrk="0" fontAlgn="base" hangingPunct="0">
              <a:spcBef>
                <a:spcPct val="30000"/>
              </a:spcBef>
              <a:spcAft>
                <a:spcPct val="0"/>
              </a:spcAft>
              <a:defRPr/>
            </a:pPr>
            <a:endParaRPr lang="en-US" dirty="0">
              <a:solidFill>
                <a:srgbClr val="000000"/>
              </a:solidFill>
              <a:latin typeface="Times New Roman" pitchFamily="18" charset="0"/>
            </a:endParaRPr>
          </a:p>
          <a:p>
            <a:pPr defTabSz="931774" eaLnBrk="0" fontAlgn="base" hangingPunct="0">
              <a:spcBef>
                <a:spcPct val="30000"/>
              </a:spcBef>
              <a:spcAft>
                <a:spcPct val="0"/>
              </a:spcAft>
              <a:defRPr/>
            </a:pPr>
            <a:r>
              <a:rPr lang="en-US" dirty="0">
                <a:solidFill>
                  <a:srgbClr val="000000"/>
                </a:solidFill>
                <a:latin typeface="Times New Roman" pitchFamily="18" charset="0"/>
              </a:rPr>
              <a:t>The strap line should be the main point you want to get across</a:t>
            </a:r>
          </a:p>
          <a:p>
            <a:pPr defTabSz="931774" eaLnBrk="0" fontAlgn="base" hangingPunct="0">
              <a:spcBef>
                <a:spcPct val="30000"/>
              </a:spcBef>
              <a:spcAft>
                <a:spcPct val="0"/>
              </a:spcAft>
              <a:defRPr/>
            </a:pPr>
            <a:endParaRPr lang="en-US" dirty="0">
              <a:solidFill>
                <a:srgbClr val="000000"/>
              </a:solidFill>
              <a:latin typeface="Times New Roman" pitchFamily="18" charset="0"/>
            </a:endParaRPr>
          </a:p>
          <a:p>
            <a:pPr defTabSz="931774" eaLnBrk="0" fontAlgn="base" hangingPunct="0">
              <a:spcBef>
                <a:spcPct val="30000"/>
              </a:spcBef>
              <a:spcAft>
                <a:spcPct val="0"/>
              </a:spcAft>
              <a:defRPr/>
            </a:pPr>
            <a:r>
              <a:rPr lang="en-US" dirty="0">
                <a:solidFill>
                  <a:srgbClr val="000000"/>
                </a:solidFill>
                <a:latin typeface="Times New Roman" pitchFamily="18" charset="0"/>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defTabSz="931774">
              <a:defRPr/>
            </a:pPr>
            <a:r>
              <a:rPr lang="en-US" dirty="0">
                <a:solidFill>
                  <a:srgbClr val="000000"/>
                </a:solidFill>
              </a:rPr>
              <a:t>Confidential - Not to be shared outside of PDO/PDO contractors </a:t>
            </a:r>
          </a:p>
          <a:p>
            <a:pPr defTabSz="931774">
              <a:defRPr/>
            </a:pPr>
            <a:endParaRPr lang="en-US" dirty="0">
              <a:solidFill>
                <a:prstClr val="black"/>
              </a:solidFill>
            </a:endParaRPr>
          </a:p>
        </p:txBody>
      </p:sp>
      <p:sp>
        <p:nvSpPr>
          <p:cNvPr id="5" name="Slide Number Placeholder 4"/>
          <p:cNvSpPr>
            <a:spLocks noGrp="1"/>
          </p:cNvSpPr>
          <p:nvPr>
            <p:ph type="sldNum" sz="quarter" idx="5"/>
          </p:nvPr>
        </p:nvSpPr>
        <p:spPr/>
        <p:txBody>
          <a:bodyPr/>
          <a:lstStyle/>
          <a:p>
            <a:pPr defTabSz="931774">
              <a:defRPr/>
            </a:pPr>
            <a:fld id="{F88714CE-FB4E-4316-BED5-DE0DF6B1D8E5}" type="slidenum">
              <a:rPr lang="en-US">
                <a:solidFill>
                  <a:prstClr val="black"/>
                </a:solidFill>
              </a:rPr>
              <a:pPr defTabSz="931774">
                <a:defRPr/>
              </a:pPr>
              <a:t>1</a:t>
            </a:fld>
            <a:endParaRPr lang="en-US" dirty="0">
              <a:solidFill>
                <a:prstClr val="black"/>
              </a:solidFill>
            </a:endParaRPr>
          </a:p>
        </p:txBody>
      </p:sp>
    </p:spTree>
    <p:extLst>
      <p:ext uri="{BB962C8B-B14F-4D97-AF65-F5344CB8AC3E}">
        <p14:creationId xmlns:p14="http://schemas.microsoft.com/office/powerpoint/2010/main" val="131135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4"/>
              </a:spcBef>
              <a:spcAft>
                <a:spcPts val="204"/>
              </a:spcAft>
            </a:pPr>
            <a:r>
              <a:rPr lang="en-US" sz="1800" dirty="0">
                <a:solidFill>
                  <a:srgbClr val="000000"/>
                </a:solidFill>
              </a:rPr>
              <a:t>Guideline for Effective Learning &amp; Sustainability</a:t>
            </a:r>
            <a:endParaRPr lang="en-US" sz="1800" dirty="0"/>
          </a:p>
          <a:p>
            <a:pPr>
              <a:lnSpc>
                <a:spcPct val="107000"/>
              </a:lnSpc>
              <a:spcBef>
                <a:spcPts val="204"/>
              </a:spcBef>
              <a:spcAft>
                <a:spcPts val="204"/>
              </a:spcAft>
            </a:pPr>
            <a:r>
              <a:rPr lang="en-US" sz="1800" dirty="0">
                <a:latin typeface="Times New Roman" panose="02020603050405020304" pitchFamily="18" charset="0"/>
              </a:rPr>
              <a:t>•</a:t>
            </a:r>
            <a:r>
              <a:rPr lang="en-US" sz="1800" dirty="0">
                <a:solidFill>
                  <a:srgbClr val="000000"/>
                </a:solidFill>
              </a:rPr>
              <a:t>Can be</a:t>
            </a:r>
            <a:r>
              <a:rPr lang="en-US" sz="1800" dirty="0">
                <a:latin typeface="Times New Roman" panose="02020603050405020304" pitchFamily="18" charset="0"/>
              </a:rPr>
              <a:t> </a:t>
            </a:r>
            <a:r>
              <a:rPr lang="en-US" sz="1800" dirty="0">
                <a:solidFill>
                  <a:srgbClr val="000000"/>
                </a:solidFill>
              </a:rPr>
              <a:t>replicated</a:t>
            </a:r>
            <a:r>
              <a:rPr lang="en-US" sz="1800" dirty="0">
                <a:latin typeface="Times New Roman" panose="02020603050405020304" pitchFamily="18" charset="0"/>
              </a:rPr>
              <a:t> </a:t>
            </a:r>
            <a:r>
              <a:rPr lang="en-US" sz="1800" dirty="0">
                <a:solidFill>
                  <a:srgbClr val="000000"/>
                </a:solidFill>
              </a:rPr>
              <a:t>across</a:t>
            </a:r>
            <a:r>
              <a:rPr lang="en-US" sz="1800" dirty="0">
                <a:latin typeface="Times New Roman" panose="02020603050405020304" pitchFamily="18" charset="0"/>
              </a:rPr>
              <a:t> </a:t>
            </a:r>
            <a:r>
              <a:rPr lang="en-US" sz="1800" dirty="0">
                <a:solidFill>
                  <a:srgbClr val="000000"/>
                </a:solidFill>
              </a:rPr>
              <a:t>similar</a:t>
            </a:r>
            <a:r>
              <a:rPr lang="en-US" sz="1800" dirty="0">
                <a:latin typeface="Times New Roman" panose="02020603050405020304" pitchFamily="18" charset="0"/>
              </a:rPr>
              <a:t> </a:t>
            </a:r>
            <a:r>
              <a:rPr lang="en-US" sz="1800" dirty="0">
                <a:solidFill>
                  <a:srgbClr val="000000"/>
                </a:solidFill>
              </a:rPr>
              <a:t>contractor</a:t>
            </a:r>
            <a:r>
              <a:rPr lang="en-US" sz="1800" dirty="0">
                <a:latin typeface="Times New Roman" panose="02020603050405020304" pitchFamily="18" charset="0"/>
              </a:rPr>
              <a:t> </a:t>
            </a:r>
            <a:r>
              <a:rPr lang="en-US" sz="1800" dirty="0">
                <a:solidFill>
                  <a:srgbClr val="000000"/>
                </a:solidFill>
              </a:rPr>
              <a:t>/</a:t>
            </a:r>
            <a:r>
              <a:rPr lang="en-US" sz="1800" dirty="0">
                <a:latin typeface="Times New Roman" panose="02020603050405020304" pitchFamily="18" charset="0"/>
              </a:rPr>
              <a:t> </a:t>
            </a:r>
            <a:r>
              <a:rPr lang="en-US" sz="1800" dirty="0">
                <a:solidFill>
                  <a:srgbClr val="000000"/>
                </a:solidFill>
              </a:rPr>
              <a:t>activities</a:t>
            </a:r>
            <a:endParaRPr lang="en-US" sz="1800" dirty="0"/>
          </a:p>
          <a:p>
            <a:pPr>
              <a:lnSpc>
                <a:spcPct val="107000"/>
              </a:lnSpc>
              <a:spcBef>
                <a:spcPts val="204"/>
              </a:spcBef>
              <a:spcAft>
                <a:spcPts val="204"/>
              </a:spcAft>
            </a:pPr>
            <a:r>
              <a:rPr lang="en-US" sz="1800" dirty="0">
                <a:latin typeface="Times New Roman" panose="02020603050405020304" pitchFamily="18" charset="0"/>
              </a:rPr>
              <a:t>•</a:t>
            </a:r>
            <a:r>
              <a:rPr lang="en-US" sz="1800" dirty="0">
                <a:solidFill>
                  <a:srgbClr val="000000"/>
                </a:solidFill>
              </a:rPr>
              <a:t>Shall be SMART- Specific ,Measurable , Achievable ,Realistic &amp; Timebound</a:t>
            </a:r>
            <a:endParaRPr lang="en-US" sz="1800" dirty="0"/>
          </a:p>
          <a:p>
            <a:pPr>
              <a:lnSpc>
                <a:spcPct val="107000"/>
              </a:lnSpc>
              <a:spcBef>
                <a:spcPts val="204"/>
              </a:spcBef>
              <a:spcAft>
                <a:spcPts val="204"/>
              </a:spcAft>
            </a:pPr>
            <a:r>
              <a:rPr lang="en-US" sz="1800" dirty="0">
                <a:latin typeface="Times New Roman" panose="02020603050405020304" pitchFamily="18" charset="0"/>
              </a:rPr>
              <a:t>•</a:t>
            </a:r>
            <a:r>
              <a:rPr lang="en-US" sz="1800" dirty="0">
                <a:solidFill>
                  <a:srgbClr val="000000"/>
                </a:solidFill>
              </a:rPr>
              <a:t>Can be</a:t>
            </a:r>
            <a:r>
              <a:rPr lang="en-US" sz="1800" dirty="0">
                <a:latin typeface="Times New Roman" panose="02020603050405020304" pitchFamily="18" charset="0"/>
              </a:rPr>
              <a:t> </a:t>
            </a:r>
            <a:r>
              <a:rPr lang="en-US" sz="1800" dirty="0">
                <a:solidFill>
                  <a:srgbClr val="000000"/>
                </a:solidFill>
              </a:rPr>
              <a:t>implemented</a:t>
            </a:r>
            <a:r>
              <a:rPr lang="en-US" sz="1800" dirty="0">
                <a:latin typeface="Times New Roman" panose="02020603050405020304" pitchFamily="18" charset="0"/>
              </a:rPr>
              <a:t> </a:t>
            </a:r>
            <a:r>
              <a:rPr lang="en-US" sz="1800" dirty="0">
                <a:solidFill>
                  <a:srgbClr val="000000"/>
                </a:solidFill>
              </a:rPr>
              <a:t>in</a:t>
            </a:r>
            <a:r>
              <a:rPr lang="en-US" sz="1800" dirty="0">
                <a:latin typeface="Times New Roman" panose="02020603050405020304" pitchFamily="18" charset="0"/>
              </a:rPr>
              <a:t> </a:t>
            </a:r>
            <a:r>
              <a:rPr lang="en-US" sz="1800" dirty="0">
                <a:solidFill>
                  <a:srgbClr val="000000"/>
                </a:solidFill>
              </a:rPr>
              <a:t>a months' time</a:t>
            </a:r>
            <a:r>
              <a:rPr lang="en-US" sz="1800" dirty="0">
                <a:solidFill>
                  <a:srgbClr val="000000"/>
                </a:solidFill>
                <a:latin typeface="Segoe UI" panose="020B0502040204020203" pitchFamily="34" charset="0"/>
              </a:rPr>
              <a:t> </a:t>
            </a:r>
            <a:endParaRPr lang="en-US" sz="1800" dirty="0"/>
          </a:p>
          <a:p>
            <a:pPr>
              <a:lnSpc>
                <a:spcPct val="107000"/>
              </a:lnSpc>
              <a:spcAft>
                <a:spcPts val="815"/>
              </a:spcAft>
            </a:pPr>
            <a:r>
              <a:rPr lang="en-US" sz="1800" dirty="0">
                <a:solidFill>
                  <a:srgbClr val="4E586A"/>
                </a:solidFill>
                <a:latin typeface="Segoe UI" panose="020B0502040204020203" pitchFamily="34" charset="0"/>
              </a:rPr>
              <a:t> </a:t>
            </a:r>
            <a:endParaRPr lang="en-US" sz="1800" dirty="0"/>
          </a:p>
          <a:p>
            <a:pPr>
              <a:lnSpc>
                <a:spcPct val="107000"/>
              </a:lnSpc>
              <a:spcAft>
                <a:spcPts val="815"/>
              </a:spcAft>
            </a:pPr>
            <a:r>
              <a:rPr lang="en-US" sz="1800" dirty="0"/>
              <a:t> </a:t>
            </a:r>
          </a:p>
          <a:p>
            <a:endParaRPr lang="en-US" dirty="0"/>
          </a:p>
        </p:txBody>
      </p:sp>
      <p:sp>
        <p:nvSpPr>
          <p:cNvPr id="4" name="Footer Placeholder 3"/>
          <p:cNvSpPr>
            <a:spLocks noGrp="1"/>
          </p:cNvSpPr>
          <p:nvPr>
            <p:ph type="ftr" sz="quarter" idx="4"/>
          </p:nvPr>
        </p:nvSpPr>
        <p:spPr/>
        <p:txBody>
          <a:bodyPr/>
          <a:lstStyle/>
          <a:p>
            <a:pPr>
              <a:defRPr/>
            </a:pPr>
            <a:r>
              <a:rPr lang="en-US" dirty="0">
                <a:solidFill>
                  <a:srgbClr val="000000"/>
                </a:solidFill>
              </a:rPr>
              <a:t>Confidential - Not to be shared outside of PDO/PDO contractors </a:t>
            </a:r>
          </a:p>
          <a:p>
            <a:endParaRPr lang="en-US" dirty="0"/>
          </a:p>
        </p:txBody>
      </p:sp>
      <p:sp>
        <p:nvSpPr>
          <p:cNvPr id="5" name="Slide Number Placeholder 4"/>
          <p:cNvSpPr>
            <a:spLocks noGrp="1"/>
          </p:cNvSpPr>
          <p:nvPr>
            <p:ph type="sldNum" sz="quarter" idx="5"/>
          </p:nvPr>
        </p:nvSpPr>
        <p:spPr/>
        <p:txBody>
          <a:bodyPr/>
          <a:lstStyle/>
          <a:p>
            <a:fld id="{F88714CE-FB4E-4316-BED5-DE0DF6B1D8E5}" type="slidenum">
              <a:rPr lang="en-US" smtClean="0"/>
              <a:t>2</a:t>
            </a:fld>
            <a:endParaRPr lang="en-US" dirty="0"/>
          </a:p>
        </p:txBody>
      </p:sp>
    </p:spTree>
    <p:extLst>
      <p:ext uri="{BB962C8B-B14F-4D97-AF65-F5344CB8AC3E}">
        <p14:creationId xmlns:p14="http://schemas.microsoft.com/office/powerpoint/2010/main" val="1620545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eaLnBrk="0" fontAlgn="base" hangingPunct="0">
              <a:spcBef>
                <a:spcPct val="30000"/>
              </a:spcBef>
              <a:spcAft>
                <a:spcPct val="0"/>
              </a:spcAft>
              <a:defRPr/>
            </a:pPr>
            <a:r>
              <a:rPr lang="en-US" dirty="0">
                <a:solidFill>
                  <a:srgbClr val="000000"/>
                </a:solidFill>
                <a:latin typeface="Times New Roman" pitchFamily="18" charset="0"/>
              </a:rPr>
              <a:t>Ensure all dates and titles are input </a:t>
            </a:r>
          </a:p>
          <a:p>
            <a:pPr defTabSz="931774" eaLnBrk="0" fontAlgn="base" hangingPunct="0">
              <a:spcBef>
                <a:spcPct val="30000"/>
              </a:spcBef>
              <a:spcAft>
                <a:spcPct val="0"/>
              </a:spcAft>
              <a:defRPr/>
            </a:pPr>
            <a:endParaRPr lang="en-US" dirty="0">
              <a:solidFill>
                <a:srgbClr val="000000"/>
              </a:solidFill>
              <a:latin typeface="Times New Roman" pitchFamily="18" charset="0"/>
            </a:endParaRPr>
          </a:p>
          <a:p>
            <a:pPr defTabSz="931774" eaLnBrk="0" fontAlgn="base" hangingPunct="0">
              <a:spcBef>
                <a:spcPct val="30000"/>
              </a:spcBef>
              <a:spcAft>
                <a:spcPct val="0"/>
              </a:spcAft>
              <a:defRPr/>
            </a:pPr>
            <a:r>
              <a:rPr lang="en-US" dirty="0">
                <a:solidFill>
                  <a:srgbClr val="000000"/>
                </a:solidFill>
                <a:latin typeface="Times New Roman" pitchFamily="18" charset="0"/>
              </a:rPr>
              <a:t>A short description should be provided without mentioning names of contractors or individuals.  You should include, what happened, to who (by job title) and what injuries this resulted in.  Nothing more!</a:t>
            </a:r>
          </a:p>
          <a:p>
            <a:pPr defTabSz="931774" eaLnBrk="0" fontAlgn="base" hangingPunct="0">
              <a:spcBef>
                <a:spcPct val="30000"/>
              </a:spcBef>
              <a:spcAft>
                <a:spcPct val="0"/>
              </a:spcAft>
              <a:defRPr/>
            </a:pPr>
            <a:endParaRPr lang="en-US" dirty="0">
              <a:solidFill>
                <a:srgbClr val="000000"/>
              </a:solidFill>
              <a:latin typeface="Times New Roman" pitchFamily="18" charset="0"/>
            </a:endParaRPr>
          </a:p>
          <a:p>
            <a:pPr defTabSz="931774" eaLnBrk="0" fontAlgn="base" hangingPunct="0">
              <a:spcBef>
                <a:spcPct val="30000"/>
              </a:spcBef>
              <a:spcAft>
                <a:spcPct val="0"/>
              </a:spcAft>
              <a:defRPr/>
            </a:pPr>
            <a:r>
              <a:rPr lang="en-US" dirty="0">
                <a:solidFill>
                  <a:srgbClr val="000000"/>
                </a:solidFill>
                <a:latin typeface="Times New Roman" pitchFamily="18" charset="0"/>
              </a:rPr>
              <a:t>Four to five bullet points highlighting the main findings from the investigation.  Remember the target audience is the front line staff so this should be written in simple terms in a way that everyone can understand.</a:t>
            </a:r>
          </a:p>
          <a:p>
            <a:pPr defTabSz="931774" eaLnBrk="0" fontAlgn="base" hangingPunct="0">
              <a:spcBef>
                <a:spcPct val="30000"/>
              </a:spcBef>
              <a:spcAft>
                <a:spcPct val="0"/>
              </a:spcAft>
              <a:defRPr/>
            </a:pPr>
            <a:endParaRPr lang="en-US" dirty="0">
              <a:solidFill>
                <a:srgbClr val="000000"/>
              </a:solidFill>
              <a:latin typeface="Times New Roman" pitchFamily="18" charset="0"/>
            </a:endParaRPr>
          </a:p>
          <a:p>
            <a:pPr defTabSz="931774" eaLnBrk="0" fontAlgn="base" hangingPunct="0">
              <a:spcBef>
                <a:spcPct val="30000"/>
              </a:spcBef>
              <a:spcAft>
                <a:spcPct val="0"/>
              </a:spcAft>
              <a:defRPr/>
            </a:pPr>
            <a:r>
              <a:rPr lang="en-US" dirty="0">
                <a:solidFill>
                  <a:srgbClr val="000000"/>
                </a:solidFill>
                <a:latin typeface="Times New Roman" pitchFamily="18" charset="0"/>
              </a:rPr>
              <a:t>The strap line should be the main point you want to get across</a:t>
            </a:r>
          </a:p>
          <a:p>
            <a:pPr defTabSz="931774" eaLnBrk="0" fontAlgn="base" hangingPunct="0">
              <a:spcBef>
                <a:spcPct val="30000"/>
              </a:spcBef>
              <a:spcAft>
                <a:spcPct val="0"/>
              </a:spcAft>
              <a:defRPr/>
            </a:pPr>
            <a:endParaRPr lang="en-US" dirty="0">
              <a:solidFill>
                <a:srgbClr val="000000"/>
              </a:solidFill>
              <a:latin typeface="Times New Roman" pitchFamily="18" charset="0"/>
            </a:endParaRPr>
          </a:p>
          <a:p>
            <a:pPr defTabSz="931774" eaLnBrk="0" fontAlgn="base" hangingPunct="0">
              <a:spcBef>
                <a:spcPct val="30000"/>
              </a:spcBef>
              <a:spcAft>
                <a:spcPct val="0"/>
              </a:spcAft>
              <a:defRPr/>
            </a:pPr>
            <a:r>
              <a:rPr lang="en-US" dirty="0">
                <a:solidFill>
                  <a:srgbClr val="000000"/>
                </a:solidFill>
                <a:latin typeface="Times New Roman" pitchFamily="18" charset="0"/>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defTabSz="931774">
              <a:defRPr/>
            </a:pPr>
            <a:r>
              <a:rPr lang="en-US" dirty="0">
                <a:solidFill>
                  <a:srgbClr val="000000"/>
                </a:solidFill>
              </a:rPr>
              <a:t>Confidential - Not to be shared outside of PDO/PDO contractors </a:t>
            </a:r>
          </a:p>
          <a:p>
            <a:pPr defTabSz="931774">
              <a:defRPr/>
            </a:pPr>
            <a:endParaRPr lang="en-US" dirty="0">
              <a:solidFill>
                <a:prstClr val="black"/>
              </a:solidFill>
            </a:endParaRPr>
          </a:p>
        </p:txBody>
      </p:sp>
      <p:sp>
        <p:nvSpPr>
          <p:cNvPr id="5" name="Slide Number Placeholder 4"/>
          <p:cNvSpPr>
            <a:spLocks noGrp="1"/>
          </p:cNvSpPr>
          <p:nvPr>
            <p:ph type="sldNum" sz="quarter" idx="5"/>
          </p:nvPr>
        </p:nvSpPr>
        <p:spPr/>
        <p:txBody>
          <a:bodyPr/>
          <a:lstStyle/>
          <a:p>
            <a:pPr defTabSz="931774">
              <a:defRPr/>
            </a:pPr>
            <a:fld id="{F88714CE-FB4E-4316-BED5-DE0DF6B1D8E5}" type="slidenum">
              <a:rPr lang="en-US">
                <a:solidFill>
                  <a:prstClr val="black"/>
                </a:solidFill>
              </a:rPr>
              <a:pPr defTabSz="931774">
                <a:defRPr/>
              </a:pPr>
              <a:t>3</a:t>
            </a:fld>
            <a:endParaRPr lang="en-US" dirty="0">
              <a:solidFill>
                <a:prstClr val="black"/>
              </a:solidFill>
            </a:endParaRPr>
          </a:p>
        </p:txBody>
      </p:sp>
    </p:spTree>
    <p:extLst>
      <p:ext uri="{BB962C8B-B14F-4D97-AF65-F5344CB8AC3E}">
        <p14:creationId xmlns:p14="http://schemas.microsoft.com/office/powerpoint/2010/main" val="39517438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70364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71B9F12B-012B-511E-E1AF-940C15C48F38}"/>
              </a:ext>
            </a:extLst>
          </p:cNvPr>
          <p:cNvSpPr>
            <a:spLocks noGrp="1"/>
          </p:cNvSpPr>
          <p:nvPr>
            <p:ph type="dt" sz="half" idx="10"/>
          </p:nvPr>
        </p:nvSpPr>
        <p:spPr/>
        <p:txBody>
          <a:bodyPr/>
          <a:lstStyle/>
          <a:p>
            <a:fld id="{44F6AEF2-20D4-7547-BF78-1F3F36FB60DC}" type="datetimeFigureOut">
              <a:rPr lang="en-US" smtClean="0"/>
              <a:pPr/>
              <a:t>24/06/2026</a:t>
            </a:fld>
            <a:endParaRPr lang="en-US" dirty="0"/>
          </a:p>
        </p:txBody>
      </p:sp>
      <p:sp>
        <p:nvSpPr>
          <p:cNvPr id="8" name="Footer Placeholder 7">
            <a:extLst>
              <a:ext uri="{FF2B5EF4-FFF2-40B4-BE49-F238E27FC236}">
                <a16:creationId xmlns:a16="http://schemas.microsoft.com/office/drawing/2014/main" id="{12153C70-2C6D-7EF6-9D8B-F252F2B79470}"/>
              </a:ext>
            </a:extLst>
          </p:cNvPr>
          <p:cNvSpPr>
            <a:spLocks noGrp="1"/>
          </p:cNvSpPr>
          <p:nvPr>
            <p:ph type="ftr" sz="quarter" idx="11"/>
          </p:nvPr>
        </p:nvSpPr>
        <p:spPr/>
        <p:txBody>
          <a:bodyPr/>
          <a:lstStyle/>
          <a:p>
            <a:r>
              <a:rPr lang="en-US"/>
              <a:t>Confidential - Not to be shared outside of PDO/PDO contractors </a:t>
            </a:r>
          </a:p>
          <a:p>
            <a:endParaRPr lang="en-US" dirty="0"/>
          </a:p>
        </p:txBody>
      </p:sp>
      <p:sp>
        <p:nvSpPr>
          <p:cNvPr id="9" name="Slide Number Placeholder 8">
            <a:extLst>
              <a:ext uri="{FF2B5EF4-FFF2-40B4-BE49-F238E27FC236}">
                <a16:creationId xmlns:a16="http://schemas.microsoft.com/office/drawing/2014/main" id="{5F370DFB-2757-20B9-7E69-B0B0CE960C83}"/>
              </a:ext>
            </a:extLst>
          </p:cNvPr>
          <p:cNvSpPr>
            <a:spLocks noGrp="1"/>
          </p:cNvSpPr>
          <p:nvPr>
            <p:ph type="sldNum" sz="quarter" idx="12"/>
          </p:nvPr>
        </p:nvSpPr>
        <p:spPr/>
        <p:txBody>
          <a:body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717911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131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66863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835407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1788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933584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7116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73017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78270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82117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4F6AEF2-20D4-7547-BF78-1F3F36FB60DC}" type="datetimeFigureOut">
              <a:rPr lang="en-US" smtClean="0"/>
              <a:pPr/>
              <a:t>24/06/2026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US" dirty="0"/>
              <a:t>Confidential - Not to be shared outside of PDO/PDO contractors </a:t>
            </a:r>
          </a:p>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pPr/>
              <a:t>‹#›</a:t>
            </a:fld>
            <a:endParaRPr lang="en-US" dirty="0"/>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3"/>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5"/>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467511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421585" y="1517506"/>
            <a:ext cx="6448692" cy="4585871"/>
          </a:xfrm>
          <a:prstGeom prst="rect">
            <a:avLst/>
          </a:prstGeom>
          <a:noFill/>
          <a:ln w="19050">
            <a:noFill/>
            <a:miter lim="800000"/>
            <a:headEnd/>
            <a:tailEnd/>
          </a:ln>
        </p:spPr>
        <p:txBody>
          <a:bodyPr wrap="square" lIns="91440" tIns="45720" rIns="91440" bIns="45720" anchor="t">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Tahoma" pitchFamily="34" charset="0"/>
                <a:ea typeface="+mn-ea"/>
                <a:cs typeface="+mn-cs"/>
              </a:rPr>
              <a:t>What happened?</a:t>
            </a:r>
            <a:endParaRPr kumimoji="0" lang="en-US" sz="1600" b="0" i="0" u="none" strike="noStrike" kern="1200" cap="none" spc="0" normalizeH="0" baseline="0" noProof="0" dirty="0">
              <a:ln>
                <a:noFill/>
              </a:ln>
              <a:solidFill>
                <a:srgbClr val="FF0000"/>
              </a:solidFill>
              <a:effectLst/>
              <a:uLnTx/>
              <a:uFillTx/>
              <a:latin typeface="Tahoma"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On 01/07/2024, a driver was heading from Fahud to Rig 145 located in Al </a:t>
            </a:r>
            <a:r>
              <a:rPr kumimoji="0" lang="en-US" sz="12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Huwaisah</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During which he</a:t>
            </a:r>
          </a:p>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missed the Yibal turn and headed to Lekhwair route and then received the location from the rig</a:t>
            </a:r>
          </a:p>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team when he crossed Al </a:t>
            </a:r>
            <a:r>
              <a:rPr kumimoji="0" lang="en-US" sz="12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Masrooq</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R/A, while heading back he took another route which was also</a:t>
            </a:r>
          </a:p>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wrong and got stuck at 07:30. The Coordinates where he got stuck was Lat 22.3639751, Long</a:t>
            </a:r>
          </a:p>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55.8974741. The PDO emergency number was notified at 15:45 by the HSE Advisor in site and the</a:t>
            </a:r>
          </a:p>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rig team were notified, and the search began. The driver was found by the rig search party at 17:10</a:t>
            </a:r>
          </a:p>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and his vehicle was stuck. </a:t>
            </a:r>
          </a:p>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The driver was fine as he was having enough food and water, and the truck had enough diesel to</a:t>
            </a:r>
          </a:p>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keep the A/C on. The driver was taken to the rig site where the medic team checked all his vitals and</a:t>
            </a:r>
          </a:p>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confirmed he is not dehydrated.</a:t>
            </a:r>
            <a:endPar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600" b="1" i="0" u="none" strike="noStrike" kern="1200" cap="none" spc="0" normalizeH="0" baseline="0" noProof="0" dirty="0">
                <a:ln>
                  <a:noFill/>
                </a:ln>
                <a:solidFill>
                  <a:srgbClr val="0070C0"/>
                </a:solidFill>
                <a:effectLst/>
                <a:uLnTx/>
                <a:uFillTx/>
                <a:latin typeface="Tahoma"/>
                <a:ea typeface="宋体"/>
                <a:cs typeface="Tahoma"/>
              </a:rPr>
              <a:t>Why it happened/Finding :</a:t>
            </a:r>
            <a:endParaRPr lang="en-GB" altLang="zh-CN" sz="1600" b="1" i="0" u="none" strike="noStrike" kern="1200" cap="none" spc="0" normalizeH="0" baseline="0" noProof="0" dirty="0">
              <a:ln>
                <a:noFill/>
              </a:ln>
              <a:solidFill>
                <a:srgbClr val="0070C0"/>
              </a:solidFill>
              <a:effectLst/>
              <a:uLnTx/>
              <a:uFillTx/>
              <a:latin typeface="Tahoma"/>
              <a:ea typeface="宋体"/>
              <a:cs typeface="Tahom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zh-CN" sz="1600" b="1" i="0" u="none" strike="noStrike" kern="1200" cap="none" spc="0" normalizeH="0" baseline="0" noProof="0" dirty="0">
              <a:ln>
                <a:noFill/>
              </a:ln>
              <a:solidFill>
                <a:srgbClr val="000000"/>
              </a:solidFill>
              <a:effectLst/>
              <a:uLnTx/>
              <a:uFillTx/>
              <a:latin typeface="Tahoma" pitchFamily="34" charset="0"/>
              <a:ea typeface="宋体" panose="02010600030101010101" pitchFamily="2" charset="-122"/>
              <a:cs typeface="Tahoma" pitchFamily="34" charset="0"/>
            </a:endParaRPr>
          </a:p>
          <a:p>
            <a:pPr>
              <a:buFont typeface="Arial" pitchFamily="34" charset="0"/>
              <a:buChar char="•"/>
              <a:defRPr/>
            </a:pPr>
            <a:r>
              <a:rPr lang="en-US" sz="1200" dirty="0">
                <a:solidFill>
                  <a:prstClr val="black"/>
                </a:solidFill>
                <a:latin typeface="Calibri"/>
                <a:cs typeface="Tahoma"/>
              </a:rPr>
              <a:t> </a:t>
            </a:r>
            <a:r>
              <a:rPr kumimoji="0" lang="en-US" sz="1200" b="0" i="0" u="none" strike="noStrike" kern="1200" cap="none" spc="0" normalizeH="0" baseline="0" noProof="0" dirty="0">
                <a:ln>
                  <a:noFill/>
                </a:ln>
                <a:solidFill>
                  <a:prstClr val="black"/>
                </a:solidFill>
                <a:effectLst/>
                <a:uLnTx/>
                <a:uFillTx/>
                <a:latin typeface="Calibri"/>
                <a:cs typeface="Tahoma"/>
              </a:rPr>
              <a:t>Driver started the journey without making sure of the final destination.</a:t>
            </a:r>
            <a:endParaRPr lang="en-US" sz="1200" b="0" i="0" u="none" strike="noStrike" kern="1200" cap="none" spc="0" normalizeH="0" baseline="0" noProof="0" dirty="0">
              <a:ln>
                <a:noFill/>
              </a:ln>
              <a:solidFill>
                <a:prstClr val="black"/>
              </a:solidFill>
              <a:effectLst/>
              <a:uLnTx/>
              <a:uFillTx/>
              <a:latin typeface="Calibri"/>
              <a:cs typeface="Tahoma"/>
            </a:endParaRP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 JMCC trackers missed to check on the driver for 6 hours</a:t>
            </a:r>
          </a:p>
          <a:p>
            <a:pPr>
              <a:buFont typeface="Arial" pitchFamily="34" charset="0"/>
              <a:buChar char="•"/>
              <a:defRPr/>
            </a:pPr>
            <a:r>
              <a:rPr lang="en-US" sz="1200" dirty="0">
                <a:solidFill>
                  <a:prstClr val="black"/>
                </a:solidFill>
                <a:latin typeface="Calibri"/>
                <a:cs typeface="Tahoma"/>
              </a:rPr>
              <a:t> The JM issuing the journey did not explain the final destination to the driver properly </a:t>
            </a:r>
            <a:endParaRPr lang="en-US" sz="1200" b="0" i="0" u="none" strike="noStrike" kern="1200" cap="none" spc="0" normalizeH="0" baseline="0" noProof="0" dirty="0">
              <a:ln>
                <a:noFill/>
              </a:ln>
              <a:solidFill>
                <a:prstClr val="black"/>
              </a:solidFill>
              <a:effectLst/>
              <a:uLnTx/>
              <a:uFillTx/>
              <a:latin typeface="Calibri" panose="020F0502020204030204" pitchFamily="34" charset="0"/>
              <a:cs typeface="Tahoma" pitchFamily="34" charset="0"/>
            </a:endParaRPr>
          </a:p>
          <a:p>
            <a:pPr>
              <a:buFont typeface="Arial" pitchFamily="34" charset="0"/>
              <a:buChar char="•"/>
              <a:defRPr/>
            </a:pPr>
            <a:r>
              <a:rPr lang="en-US" sz="1200" dirty="0">
                <a:solidFill>
                  <a:prstClr val="black"/>
                </a:solidFill>
                <a:latin typeface="Calibri"/>
                <a:cs typeface="Tahoma"/>
              </a:rPr>
              <a:t> Man lost procedure was initiated late</a:t>
            </a:r>
            <a:endParaRPr lang="en-US" sz="1200" b="0" i="0" u="none" strike="noStrike" kern="1200" cap="none" spc="0" normalizeH="0" baseline="0" noProof="0" dirty="0">
              <a:ln>
                <a:noFill/>
              </a:ln>
              <a:solidFill>
                <a:prstClr val="black"/>
              </a:solidFill>
              <a:effectLst/>
              <a:uLnTx/>
              <a:uFillTx/>
              <a:latin typeface="Calibri" panose="020F0502020204030204" pitchFamily="34" charset="0"/>
              <a:cs typeface="Tahoma"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70C0"/>
                </a:solidFill>
                <a:effectLst/>
                <a:uLnTx/>
                <a:uFillTx/>
                <a:latin typeface="Tahoma"/>
                <a:ea typeface="宋体"/>
                <a:cs typeface="Tahoma"/>
              </a:rPr>
              <a:t>Your learning from this incident..</a:t>
            </a:r>
            <a:endParaRPr lang="en-US" sz="1600" b="1" i="0" u="none" strike="noStrike" kern="1200" cap="none" spc="0" normalizeH="0" baseline="0" noProof="0" dirty="0">
              <a:ln>
                <a:noFill/>
              </a:ln>
              <a:solidFill>
                <a:srgbClr val="0070C0"/>
              </a:solidFill>
              <a:effectLst/>
              <a:uLnTx/>
              <a:uFillTx/>
              <a:latin typeface="Tahoma"/>
              <a:ea typeface="宋体"/>
              <a:cs typeface="Tahoma"/>
            </a:endParaRPr>
          </a:p>
          <a:p>
            <a:pPr>
              <a:buFont typeface="Arial" pitchFamily="34" charset="0"/>
              <a:buChar char="•"/>
              <a:defRPr/>
            </a:pPr>
            <a:r>
              <a:rPr lang="en-US" sz="1000" dirty="0">
                <a:solidFill>
                  <a:prstClr val="black"/>
                </a:solidFill>
                <a:latin typeface="Calibri"/>
                <a:cs typeface="Tahoma"/>
              </a:rPr>
              <a:t> </a:t>
            </a:r>
            <a:r>
              <a:rPr lang="en-US" sz="1200" dirty="0">
                <a:solidFill>
                  <a:prstClr val="black"/>
                </a:solidFill>
                <a:latin typeface="Calibri" panose="020F0502020204030204" pitchFamily="34" charset="0"/>
                <a:cs typeface="Tahoma" pitchFamily="34" charset="0"/>
              </a:rPr>
              <a:t>JMCC Tracker must always check on all drivers through IVMS and by direct communication</a:t>
            </a:r>
          </a:p>
          <a:p>
            <a:pPr>
              <a:buFont typeface="Arial" pitchFamily="34" charset="0"/>
              <a:buChar char="•"/>
              <a:defRPr/>
            </a:pPr>
            <a:r>
              <a:rPr lang="en-US" sz="1200" dirty="0">
                <a:solidFill>
                  <a:prstClr val="black"/>
                </a:solidFill>
                <a:latin typeface="Calibri" panose="020F0502020204030204" pitchFamily="34" charset="0"/>
                <a:cs typeface="Tahoma" pitchFamily="34" charset="0"/>
              </a:rPr>
              <a:t> IVMS need to be unified to avoid delay in monitoring the vehicles</a:t>
            </a:r>
            <a:endParaRPr lang="en-US" sz="1200" b="0" i="0" u="none" strike="noStrike" kern="1200" cap="none" spc="0" normalizeH="0" baseline="0" noProof="0" dirty="0">
              <a:ln>
                <a:noFill/>
              </a:ln>
              <a:solidFill>
                <a:prstClr val="black"/>
              </a:solidFill>
              <a:effectLst/>
              <a:uLnTx/>
              <a:uFillTx/>
              <a:latin typeface="Calibri" panose="020F0502020204030204" pitchFamily="34" charset="0"/>
              <a:cs typeface="Tahoma" pitchFamily="34" charset="0"/>
            </a:endParaRP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 An interface between both JM issuing the journey and JMCC tracking team should have been in place to ensure monitoring of Journeys from Duqm base as well (now in place)”.</a:t>
            </a:r>
            <a:endPar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p:txBody>
      </p:sp>
      <p:sp>
        <p:nvSpPr>
          <p:cNvPr id="7" name="Rectangle 6">
            <a:extLst>
              <a:ext uri="{FF2B5EF4-FFF2-40B4-BE49-F238E27FC236}">
                <a16:creationId xmlns:a16="http://schemas.microsoft.com/office/drawing/2014/main" id="{C9406DC3-6140-45AE-93A8-1D6947A73029}"/>
              </a:ext>
            </a:extLst>
          </p:cNvPr>
          <p:cNvSpPr/>
          <p:nvPr/>
        </p:nvSpPr>
        <p:spPr>
          <a:xfrm>
            <a:off x="8294647" y="1295352"/>
            <a:ext cx="3748669" cy="2286000"/>
          </a:xfrm>
          <a:prstGeom prst="rect">
            <a:avLst/>
          </a:prstGeom>
          <a:solidFill>
            <a:srgbClr val="C00000"/>
          </a:solidFill>
          <a:ln w="25400" cap="flat" cmpd="sng" algn="ctr">
            <a:solidFill>
              <a:srgbClr val="00CC99">
                <a:shade val="50000"/>
              </a:srgbClr>
            </a:solidFill>
            <a:prstDash val="solid"/>
          </a:ln>
          <a:effectLst/>
        </p:spPr>
        <p:txBody>
          <a:bodyPr lIns="91440" tIns="45720" rIns="91440" bIns="45720" anchor="ctr"/>
          <a:lstStyle/>
          <a:p>
            <a:pPr algn="ctr" eaLnBrk="0" fontAlgn="base" hangingPunct="0">
              <a:spcBef>
                <a:spcPct val="0"/>
              </a:spcBef>
              <a:spcAft>
                <a:spcPct val="0"/>
              </a:spcAft>
              <a:defRPr/>
            </a:pPr>
            <a:r>
              <a:rPr kumimoji="0" lang="en-US" sz="2400" b="0" i="0" u="none" strike="noStrike" kern="0" cap="none" spc="0" normalizeH="0" baseline="0" noProof="0" dirty="0">
                <a:ln>
                  <a:noFill/>
                </a:ln>
                <a:solidFill>
                  <a:srgbClr val="FFFFFF"/>
                </a:solidFill>
                <a:effectLst/>
                <a:uLnTx/>
                <a:uFillTx/>
                <a:latin typeface="Calibri"/>
                <a:cs typeface="Calibri"/>
              </a:rPr>
              <a:t>Photo explaining what was done </a:t>
            </a:r>
            <a:r>
              <a:rPr lang="en-US" sz="2400" kern="0" dirty="0">
                <a:solidFill>
                  <a:srgbClr val="FFFFFF"/>
                </a:solidFill>
                <a:latin typeface="Calibri"/>
                <a:cs typeface="Calibri"/>
              </a:rPr>
              <a:t>wrong</a:t>
            </a:r>
            <a:endParaRPr kumimoji="0" lang="en-US" sz="2400" b="0" i="0" u="none" strike="noStrike" kern="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 name="Rectangle 7">
            <a:extLst>
              <a:ext uri="{FF2B5EF4-FFF2-40B4-BE49-F238E27FC236}">
                <a16:creationId xmlns:a16="http://schemas.microsoft.com/office/drawing/2014/main" id="{AA16C3A5-10F2-408B-9D18-ED534C5F017C}"/>
              </a:ext>
            </a:extLst>
          </p:cNvPr>
          <p:cNvSpPr/>
          <p:nvPr/>
        </p:nvSpPr>
        <p:spPr>
          <a:xfrm>
            <a:off x="8790551" y="3784422"/>
            <a:ext cx="3264859" cy="2273905"/>
          </a:xfrm>
          <a:prstGeom prst="rect">
            <a:avLst/>
          </a:prstGeom>
          <a:solidFill>
            <a:srgbClr val="00B050"/>
          </a:solidFill>
          <a:ln w="25400" cap="flat" cmpd="sng" algn="ctr">
            <a:solidFill>
              <a:srgbClr val="00CC99">
                <a:shade val="50000"/>
              </a:srgbClr>
            </a:solidFill>
            <a:prstDash val="soli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Photo explaining how it should be done right</a:t>
            </a:r>
          </a:p>
        </p:txBody>
      </p:sp>
      <p:sp>
        <p:nvSpPr>
          <p:cNvPr id="13" name="Rectangle 8">
            <a:extLst>
              <a:ext uri="{FF2B5EF4-FFF2-40B4-BE49-F238E27FC236}">
                <a16:creationId xmlns:a16="http://schemas.microsoft.com/office/drawing/2014/main" id="{59D43B35-686F-4F9F-AEB7-36497BC783E8}"/>
              </a:ext>
            </a:extLst>
          </p:cNvPr>
          <p:cNvSpPr>
            <a:spLocks noChangeArrowheads="1"/>
          </p:cNvSpPr>
          <p:nvPr/>
        </p:nvSpPr>
        <p:spPr bwMode="auto">
          <a:xfrm>
            <a:off x="416361" y="630421"/>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01/07/2024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err="1">
                <a:ln>
                  <a:noFill/>
                </a:ln>
                <a:solidFill>
                  <a:srgbClr val="4472C4"/>
                </a:solidFill>
                <a:effectLst/>
                <a:uLnTx/>
                <a:uFillTx/>
                <a:latin typeface="Tahoma" pitchFamily="34" charset="0"/>
                <a:ea typeface="+mn-ea"/>
                <a:cs typeface="+mn-cs"/>
              </a:rPr>
              <a:t>HiPo</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a:t>
            </a:r>
            <a:r>
              <a:rPr lang="en-US" sz="1200" b="1" dirty="0">
                <a:solidFill>
                  <a:srgbClr val="4472C4"/>
                </a:solidFill>
                <a:latin typeface="Tahoma" pitchFamily="34" charset="0"/>
              </a:rPr>
              <a:t>17</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MVI</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200" b="1" dirty="0">
                <a:solidFill>
                  <a:srgbClr val="4472C4"/>
                </a:solidFill>
                <a:latin typeface="Tahoma" pitchFamily="34" charset="0"/>
              </a:rPr>
              <a:t>C4P</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Activity:</a:t>
            </a:r>
            <a:r>
              <a:rPr lang="en-US" sz="1600" b="1" dirty="0">
                <a:solidFill>
                  <a:srgbClr val="4472C4"/>
                </a:solidFill>
                <a:latin typeface="Tahoma" pitchFamily="34" charset="0"/>
              </a:rPr>
              <a:t> Cargo Transport</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p>
        </p:txBody>
      </p:sp>
      <p:sp>
        <p:nvSpPr>
          <p:cNvPr id="14" name="Rectangle 13">
            <a:extLst>
              <a:ext uri="{FF2B5EF4-FFF2-40B4-BE49-F238E27FC236}">
                <a16:creationId xmlns:a16="http://schemas.microsoft.com/office/drawing/2014/main" id="{27AC772E-6015-4076-A0DC-005445BF4556}"/>
              </a:ext>
            </a:extLst>
          </p:cNvPr>
          <p:cNvSpPr/>
          <p:nvPr/>
        </p:nvSpPr>
        <p:spPr>
          <a:xfrm>
            <a:off x="416362" y="984640"/>
            <a:ext cx="6814756"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38B3"/>
                </a:solidFill>
                <a:effectLst/>
                <a:uLnTx/>
                <a:uFillTx/>
                <a:latin typeface="Arial" panose="020B0604020202020204" pitchFamily="34" charset="0"/>
                <a:ea typeface="+mn-ea"/>
                <a:cs typeface="Arial" panose="020B0604020202020204" pitchFamily="34" charset="0"/>
              </a:rPr>
              <a:t>Target Audience: </a:t>
            </a: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Drilling, Logistics, Operation &amp; Construction </a:t>
            </a:r>
            <a:endParaRPr kumimoji="0" lang="en-US" sz="1800" b="1" i="0" u="none" strike="noStrike" kern="1200" cap="none" spc="0" normalizeH="0" baseline="0" noProof="0" dirty="0">
              <a:ln>
                <a:noFill/>
              </a:ln>
              <a:solidFill>
                <a:srgbClr val="FF0000"/>
              </a:solidFill>
              <a:effectLst/>
              <a:uLnTx/>
              <a:uFillTx/>
              <a:latin typeface="Calibri Light" panose="020F0302020204030204"/>
              <a:ea typeface="+mn-ea"/>
              <a:cs typeface="Calibri" pitchFamily="34" charset="0"/>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46509" y="0"/>
            <a:ext cx="11845491" cy="532596"/>
          </a:xfrm>
          <a:prstGeom prst="rect">
            <a:avLst/>
          </a:prstGeom>
          <a:solidFill>
            <a:srgbClr val="FFC91D"/>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a:t>
            </a: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p:txBody>
      </p:sp>
      <p:sp>
        <p:nvSpPr>
          <p:cNvPr id="2" name="TextBox 1">
            <a:extLst>
              <a:ext uri="{FF2B5EF4-FFF2-40B4-BE49-F238E27FC236}">
                <a16:creationId xmlns:a16="http://schemas.microsoft.com/office/drawing/2014/main" id="{79534F91-FFF5-4BE2-969F-08BDA81C29D8}"/>
              </a:ext>
            </a:extLst>
          </p:cNvPr>
          <p:cNvSpPr txBox="1"/>
          <p:nvPr/>
        </p:nvSpPr>
        <p:spPr>
          <a:xfrm>
            <a:off x="433680" y="6458040"/>
            <a:ext cx="7512141" cy="338554"/>
          </a:xfrm>
          <a:prstGeom prst="rect">
            <a:avLst/>
          </a:prstGeom>
          <a:solidFill>
            <a:schemeClr val="accent1"/>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00"/>
                </a:solidFill>
                <a:effectLst/>
                <a:uLnTx/>
                <a:uFillTx/>
                <a:latin typeface="Tahoma" pitchFamily="34" charset="0"/>
                <a:ea typeface="MS PGothic" pitchFamily="34" charset="-128"/>
                <a:cs typeface="+mn-cs"/>
              </a:rPr>
              <a:t>Don’t proceed with your journey unless you are sure of the Destination</a:t>
            </a:r>
          </a:p>
        </p:txBody>
      </p:sp>
      <p:pic>
        <p:nvPicPr>
          <p:cNvPr id="3" name="Picture 2" descr="A map of a desert">
            <a:extLst>
              <a:ext uri="{FF2B5EF4-FFF2-40B4-BE49-F238E27FC236}">
                <a16:creationId xmlns:a16="http://schemas.microsoft.com/office/drawing/2014/main" id="{CBD80365-C72C-F150-1FFE-9F79090C68A4}"/>
              </a:ext>
            </a:extLst>
          </p:cNvPr>
          <p:cNvPicPr>
            <a:picLocks noChangeAspect="1"/>
          </p:cNvPicPr>
          <p:nvPr/>
        </p:nvPicPr>
        <p:blipFill>
          <a:blip r:embed="rId3"/>
          <a:stretch>
            <a:fillRect/>
          </a:stretch>
        </p:blipFill>
        <p:spPr>
          <a:xfrm>
            <a:off x="7020185" y="980130"/>
            <a:ext cx="5104192" cy="2631532"/>
          </a:xfrm>
          <a:prstGeom prst="rect">
            <a:avLst/>
          </a:prstGeom>
        </p:spPr>
      </p:pic>
      <p:grpSp>
        <p:nvGrpSpPr>
          <p:cNvPr id="10" name="Group 131">
            <a:extLst>
              <a:ext uri="{FF2B5EF4-FFF2-40B4-BE49-F238E27FC236}">
                <a16:creationId xmlns:a16="http://schemas.microsoft.com/office/drawing/2014/main" id="{AB7F76C3-B921-4139-99D6-E25E2E64024C}"/>
              </a:ext>
            </a:extLst>
          </p:cNvPr>
          <p:cNvGrpSpPr>
            <a:grpSpLocks/>
          </p:cNvGrpSpPr>
          <p:nvPr/>
        </p:nvGrpSpPr>
        <p:grpSpPr bwMode="auto">
          <a:xfrm>
            <a:off x="11629227" y="2978431"/>
            <a:ext cx="336550" cy="544513"/>
            <a:chOff x="3504" y="544"/>
            <a:chExt cx="2287" cy="1855"/>
          </a:xfrm>
        </p:grpSpPr>
        <p:sp>
          <p:nvSpPr>
            <p:cNvPr id="11" name="Line 129">
              <a:extLst>
                <a:ext uri="{FF2B5EF4-FFF2-40B4-BE49-F238E27FC236}">
                  <a16:creationId xmlns:a16="http://schemas.microsoft.com/office/drawing/2014/main" id="{7C9DB3BB-4C45-4E1C-8153-70932167E504}"/>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2" name="Line 130">
              <a:extLst>
                <a:ext uri="{FF2B5EF4-FFF2-40B4-BE49-F238E27FC236}">
                  <a16:creationId xmlns:a16="http://schemas.microsoft.com/office/drawing/2014/main" id="{7E9AC540-A978-46C0-A6CF-A0428D4BD327}"/>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pic>
        <p:nvPicPr>
          <p:cNvPr id="5" name="Picture 4" descr="A map of the desert&#10;&#10;Description automatically generated">
            <a:extLst>
              <a:ext uri="{FF2B5EF4-FFF2-40B4-BE49-F238E27FC236}">
                <a16:creationId xmlns:a16="http://schemas.microsoft.com/office/drawing/2014/main" id="{2FF51E5C-128C-16A5-7F4D-94DD7A01EC57}"/>
              </a:ext>
            </a:extLst>
          </p:cNvPr>
          <p:cNvPicPr>
            <a:picLocks noChangeAspect="1"/>
          </p:cNvPicPr>
          <p:nvPr/>
        </p:nvPicPr>
        <p:blipFill rotWithShape="1">
          <a:blip r:embed="rId4"/>
          <a:srcRect l="264" t="30006" r="154" b="8724"/>
          <a:stretch/>
        </p:blipFill>
        <p:spPr>
          <a:xfrm>
            <a:off x="8424996" y="3607624"/>
            <a:ext cx="3639351" cy="3198500"/>
          </a:xfrm>
          <a:prstGeom prst="rect">
            <a:avLst/>
          </a:prstGeom>
        </p:spPr>
      </p:pic>
      <p:sp>
        <p:nvSpPr>
          <p:cNvPr id="9" name="Freeform 132">
            <a:extLst>
              <a:ext uri="{FF2B5EF4-FFF2-40B4-BE49-F238E27FC236}">
                <a16:creationId xmlns:a16="http://schemas.microsoft.com/office/drawing/2014/main" id="{A68310E0-CF63-4276-BC7B-52B36A6230C6}"/>
              </a:ext>
            </a:extLst>
          </p:cNvPr>
          <p:cNvSpPr>
            <a:spLocks/>
          </p:cNvSpPr>
          <p:nvPr/>
        </p:nvSpPr>
        <p:spPr bwMode="auto">
          <a:xfrm>
            <a:off x="11615849" y="5791200"/>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5250874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91D"/>
          </a:solidFill>
        </p:spPr>
        <p:txBody>
          <a:bodyPr>
            <a:normAutofit fontScale="90000"/>
          </a:bodyPr>
          <a:lstStyle/>
          <a:p>
            <a:pPr algn="ctr"/>
            <a:br>
              <a:rPr lang="en-GB" sz="2200" b="1" dirty="0">
                <a:solidFill>
                  <a:srgbClr val="00B050"/>
                </a:solidFill>
                <a:ea typeface="MS PGothic" pitchFamily="34" charset="-128"/>
              </a:rPr>
            </a:br>
            <a:br>
              <a:rPr lang="en-GB" sz="2200" b="1" dirty="0">
                <a:solidFill>
                  <a:srgbClr val="00B050"/>
                </a:solidFill>
                <a:ea typeface="MS PGothic" pitchFamily="34" charset="-128"/>
              </a:rPr>
            </a:br>
            <a:br>
              <a:rPr lang="en-GB" sz="2200" b="1" dirty="0">
                <a:solidFill>
                  <a:srgbClr val="00B050"/>
                </a:solidFill>
                <a:ea typeface="MS PGothic" pitchFamily="34" charset="-128"/>
              </a:rPr>
            </a:br>
            <a:r>
              <a:rPr lang="en-GB" sz="2700" b="1" dirty="0">
                <a:solidFill>
                  <a:srgbClr val="00B050"/>
                </a:solidFill>
                <a:ea typeface="MS PGothic" pitchFamily="34" charset="-128"/>
              </a:rPr>
              <a:t>Effective Learning </a:t>
            </a:r>
            <a:br>
              <a:rPr lang="en-GB" sz="2700" b="1" dirty="0">
                <a:solidFill>
                  <a:srgbClr val="00B050"/>
                </a:solidFill>
                <a:ea typeface="MS PGothic" pitchFamily="34" charset="-128"/>
              </a:rPr>
            </a:br>
            <a:br>
              <a:rPr lang="en-GB" sz="2200" b="1" dirty="0">
                <a:solidFill>
                  <a:srgbClr val="00B050"/>
                </a:solidFill>
                <a:ea typeface="MS PGothic" pitchFamily="34" charset="-128"/>
              </a:rPr>
            </a:br>
            <a:endParaRPr lang="en-US" dirty="0"/>
          </a:p>
        </p:txBody>
      </p:sp>
      <p:pic>
        <p:nvPicPr>
          <p:cNvPr id="2" name="Picture 1">
            <a:extLst>
              <a:ext uri="{FF2B5EF4-FFF2-40B4-BE49-F238E27FC236}">
                <a16:creationId xmlns:a16="http://schemas.microsoft.com/office/drawing/2014/main" id="{49C83480-07FA-41ED-8967-2820327476A1}"/>
              </a:ext>
            </a:extLst>
          </p:cNvPr>
          <p:cNvPicPr>
            <a:picLocks noChangeAspect="1"/>
          </p:cNvPicPr>
          <p:nvPr/>
        </p:nvPicPr>
        <p:blipFill>
          <a:blip r:embed="rId3"/>
          <a:stretch>
            <a:fillRect/>
          </a:stretch>
        </p:blipFill>
        <p:spPr>
          <a:xfrm>
            <a:off x="3084431" y="6498069"/>
            <a:ext cx="5590517" cy="377985"/>
          </a:xfrm>
          <a:prstGeom prst="rect">
            <a:avLst/>
          </a:prstGeom>
        </p:spPr>
      </p:pic>
      <p:sp>
        <p:nvSpPr>
          <p:cNvPr id="6" name="Rectangle 5">
            <a:extLst>
              <a:ext uri="{FF2B5EF4-FFF2-40B4-BE49-F238E27FC236}">
                <a16:creationId xmlns:a16="http://schemas.microsoft.com/office/drawing/2014/main" id="{2A4C66E9-CF65-4A0F-9A16-76B64C582F3A}"/>
              </a:ext>
            </a:extLst>
          </p:cNvPr>
          <p:cNvSpPr/>
          <p:nvPr/>
        </p:nvSpPr>
        <p:spPr>
          <a:xfrm>
            <a:off x="425605" y="1022338"/>
            <a:ext cx="10928195" cy="307777"/>
          </a:xfrm>
          <a:prstGeom prst="rect">
            <a:avLst/>
          </a:prstGeom>
        </p:spPr>
        <p:txBody>
          <a:bodyPr wrap="square">
            <a:spAutoFit/>
          </a:bodyPr>
          <a:lstStyle/>
          <a:p>
            <a:pPr marL="342900" indent="-342900">
              <a:defRPr/>
            </a:pPr>
            <a:r>
              <a:rPr lang="en-US" sz="1400" b="1" dirty="0">
                <a:latin typeface="Tahoma" pitchFamily="34" charset="0"/>
              </a:rPr>
              <a:t>To make sure learning is translated to the site day to day activities , please answer the below questions :-</a:t>
            </a:r>
          </a:p>
        </p:txBody>
      </p:sp>
      <p:sp>
        <p:nvSpPr>
          <p:cNvPr id="7" name="Rectangle 6">
            <a:extLst>
              <a:ext uri="{FF2B5EF4-FFF2-40B4-BE49-F238E27FC236}">
                <a16:creationId xmlns:a16="http://schemas.microsoft.com/office/drawing/2014/main" id="{4D883F2B-B3CE-4AB4-AB99-0AA90A5717A9}"/>
              </a:ext>
            </a:extLst>
          </p:cNvPr>
          <p:cNvSpPr/>
          <p:nvPr/>
        </p:nvSpPr>
        <p:spPr>
          <a:xfrm>
            <a:off x="425606" y="1680481"/>
            <a:ext cx="11134492" cy="2616101"/>
          </a:xfrm>
          <a:prstGeom prst="rect">
            <a:avLst/>
          </a:prstGeom>
        </p:spPr>
        <p:txBody>
          <a:bodyPr wrap="square" lIns="91440" tIns="45720" rIns="91440" bIns="45720" anchor="t">
            <a:spAutoFit/>
          </a:bodyPr>
          <a:lstStyle/>
          <a:p>
            <a:pPr marL="342900" indent="-342900">
              <a:defRPr/>
            </a:pPr>
            <a:r>
              <a:rPr lang="en-US" b="1" dirty="0">
                <a:solidFill>
                  <a:srgbClr val="0000FF"/>
                </a:solidFill>
                <a:latin typeface="Tahoma" pitchFamily="34" charset="0"/>
              </a:rPr>
              <a:t>How</a:t>
            </a:r>
            <a:r>
              <a:rPr lang="en-US" b="1" dirty="0">
                <a:solidFill>
                  <a:schemeClr val="tx1">
                    <a:lumMod val="95000"/>
                    <a:lumOff val="5000"/>
                  </a:schemeClr>
                </a:solidFill>
                <a:latin typeface="Tahoma" pitchFamily="34" charset="0"/>
              </a:rPr>
              <a:t> learning </a:t>
            </a:r>
            <a:r>
              <a:rPr lang="en-US" b="1" dirty="0">
                <a:latin typeface="Tahoma" pitchFamily="34" charset="0"/>
              </a:rPr>
              <a:t>can be implemented at site ? </a:t>
            </a:r>
            <a:endParaRPr lang="en-US" dirty="0">
              <a:latin typeface="Tahoma" pitchFamily="34" charset="0"/>
            </a:endParaRPr>
          </a:p>
          <a:p>
            <a:pPr marL="342900" indent="-342900">
              <a:defRPr/>
            </a:pPr>
            <a:endParaRPr lang="en-US" sz="1600" dirty="0">
              <a:solidFill>
                <a:srgbClr val="000000"/>
              </a:solidFill>
              <a:latin typeface="Calibri" panose="020F0502020204030204" pitchFamily="34" charset="0"/>
            </a:endParaRPr>
          </a:p>
          <a:p>
            <a:pPr>
              <a:defRPr/>
            </a:pPr>
            <a:endParaRPr lang="en-US" sz="1600" dirty="0">
              <a:solidFill>
                <a:srgbClr val="0033CC"/>
              </a:solidFill>
              <a:latin typeface="Calibri" panose="020F0502020204030204" pitchFamily="34" charset="0"/>
              <a:sym typeface="Wingdings" pitchFamily="2" charset="2"/>
            </a:endParaRPr>
          </a:p>
          <a:p>
            <a:pPr marL="342900" indent="-342900">
              <a:buFont typeface="+mj-lt"/>
              <a:buAutoNum type="arabicPeriod"/>
              <a:defRPr/>
            </a:pPr>
            <a:r>
              <a:rPr lang="en-US" sz="1600" dirty="0">
                <a:solidFill>
                  <a:srgbClr val="0033CC"/>
                </a:solidFill>
                <a:latin typeface="Calibri"/>
                <a:cs typeface="Calibri"/>
              </a:rPr>
              <a:t>Through awareness for other drivers and full JMCC team on the man lost procedure</a:t>
            </a:r>
            <a:endParaRPr lang="en-US" sz="1600" dirty="0">
              <a:solidFill>
                <a:srgbClr val="0033CC"/>
              </a:solidFill>
              <a:latin typeface="Calibri" panose="020F0502020204030204" pitchFamily="34" charset="0"/>
              <a:cs typeface="Calibri"/>
            </a:endParaRPr>
          </a:p>
          <a:p>
            <a:pPr marL="342900" indent="-342900">
              <a:buFont typeface="+mj-lt"/>
              <a:buAutoNum type="arabicPeriod"/>
              <a:defRPr/>
            </a:pPr>
            <a:r>
              <a:rPr lang="en-US" sz="1600" dirty="0">
                <a:solidFill>
                  <a:srgbClr val="0033CC"/>
                </a:solidFill>
                <a:latin typeface="Calibri"/>
                <a:cs typeface="Calibri"/>
              </a:rPr>
              <a:t>Continuous monitoring from the Management</a:t>
            </a:r>
          </a:p>
          <a:p>
            <a:pPr>
              <a:defRPr/>
            </a:pPr>
            <a:endParaRPr lang="en-US" sz="1600" b="1" u="sng" dirty="0">
              <a:solidFill>
                <a:srgbClr val="0000FF"/>
              </a:solidFill>
              <a:latin typeface="Tahoma" pitchFamily="34" charset="0"/>
            </a:endParaRPr>
          </a:p>
          <a:p>
            <a:pPr>
              <a:defRPr/>
            </a:pPr>
            <a:r>
              <a:rPr lang="en-US" b="1" dirty="0">
                <a:solidFill>
                  <a:srgbClr val="0000FF"/>
                </a:solidFill>
                <a:latin typeface="Tahoma" pitchFamily="34" charset="0"/>
              </a:rPr>
              <a:t>How</a:t>
            </a:r>
            <a:r>
              <a:rPr lang="en-US" b="1" dirty="0">
                <a:solidFill>
                  <a:schemeClr val="tx1">
                    <a:lumMod val="95000"/>
                    <a:lumOff val="5000"/>
                  </a:schemeClr>
                </a:solidFill>
                <a:latin typeface="Tahoma" pitchFamily="34" charset="0"/>
              </a:rPr>
              <a:t> can you </a:t>
            </a:r>
            <a:r>
              <a:rPr lang="en-US" sz="1600" b="1" dirty="0">
                <a:latin typeface="Tahoma" pitchFamily="34" charset="0"/>
              </a:rPr>
              <a:t>sustain the action ? </a:t>
            </a:r>
            <a:endParaRPr lang="en-US" sz="1600" dirty="0">
              <a:latin typeface="Tahoma" pitchFamily="34" charset="0"/>
            </a:endParaRPr>
          </a:p>
          <a:p>
            <a:pPr marL="342900" indent="-342900">
              <a:buFont typeface="+mj-lt"/>
              <a:buAutoNum type="arabicPeriod"/>
              <a:defRPr/>
            </a:pPr>
            <a:endParaRPr lang="en-US" sz="1600" dirty="0">
              <a:solidFill>
                <a:srgbClr val="0033CC"/>
              </a:solidFill>
              <a:latin typeface="Calibri" panose="020F0502020204030204" pitchFamily="34" charset="0"/>
              <a:sym typeface="Wingdings" pitchFamily="2" charset="2"/>
            </a:endParaRPr>
          </a:p>
          <a:p>
            <a:pPr marL="342900" indent="-342900">
              <a:buFont typeface="+mj-lt"/>
              <a:buAutoNum type="arabicPeriod"/>
              <a:defRPr/>
            </a:pPr>
            <a:r>
              <a:rPr lang="en-US" sz="1600" dirty="0">
                <a:solidFill>
                  <a:srgbClr val="0033CC"/>
                </a:solidFill>
                <a:latin typeface="Calibri"/>
                <a:cs typeface="Calibri"/>
              </a:rPr>
              <a:t>AMLS Management will be directly monitoring the Dashboard to make sure all checks on drivers are done on time</a:t>
            </a:r>
            <a:endParaRPr lang="en-US" sz="1600" dirty="0">
              <a:solidFill>
                <a:srgbClr val="0033CC"/>
              </a:solidFill>
              <a:latin typeface="Calibri" panose="020F0502020204030204" pitchFamily="34" charset="0"/>
              <a:cs typeface="Calibri"/>
            </a:endParaRPr>
          </a:p>
          <a:p>
            <a:pPr marL="342900" indent="-342900">
              <a:buFont typeface="+mj-lt"/>
              <a:buAutoNum type="arabicPeriod"/>
              <a:defRPr/>
            </a:pPr>
            <a:r>
              <a:rPr lang="en-US" sz="1600" dirty="0">
                <a:solidFill>
                  <a:srgbClr val="0033CC"/>
                </a:solidFill>
                <a:latin typeface="Calibri"/>
                <a:cs typeface="Calibri"/>
                <a:sym typeface="Wingdings" pitchFamily="2" charset="2"/>
              </a:rPr>
              <a:t>Continuous training and awareness </a:t>
            </a:r>
            <a:endParaRPr lang="en-US" sz="1600" dirty="0">
              <a:solidFill>
                <a:srgbClr val="0033CC"/>
              </a:solidFill>
              <a:latin typeface="Calibri" panose="020F0502020204030204" pitchFamily="34" charset="0"/>
              <a:sym typeface="Wingdings" pitchFamily="2" charset="2"/>
            </a:endParaRPr>
          </a:p>
        </p:txBody>
      </p:sp>
      <p:sp>
        <p:nvSpPr>
          <p:cNvPr id="8" name="Rectangle 8">
            <a:extLst>
              <a:ext uri="{FF2B5EF4-FFF2-40B4-BE49-F238E27FC236}">
                <a16:creationId xmlns:a16="http://schemas.microsoft.com/office/drawing/2014/main" id="{FD577DAC-99C0-A79C-E9AD-B6BB1A6B79FB}"/>
              </a:ext>
            </a:extLst>
          </p:cNvPr>
          <p:cNvSpPr>
            <a:spLocks noChangeArrowheads="1"/>
          </p:cNvSpPr>
          <p:nvPr/>
        </p:nvSpPr>
        <p:spPr bwMode="auto">
          <a:xfrm>
            <a:off x="425605" y="477910"/>
            <a:ext cx="11626955" cy="338554"/>
          </a:xfrm>
          <a:prstGeom prst="rect">
            <a:avLst/>
          </a:prstGeom>
          <a:noFill/>
          <a:ln w="9525">
            <a:noFill/>
            <a:miter lim="800000"/>
            <a:headEnd/>
            <a:tailEnd/>
          </a:ln>
        </p:spPr>
        <p:txBody>
          <a:bodyPr wrap="square">
            <a:spAutoFit/>
          </a:bodyPr>
          <a:lstStyle/>
          <a:p>
            <a:pPr marL="114300" indent="-114300" algn="ju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01/07/2024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PIM Number: </a:t>
            </a:r>
            <a:r>
              <a:rPr lang="en-US" sz="1200" b="1" dirty="0">
                <a:solidFill>
                  <a:srgbClr val="4472C4"/>
                </a:solidFill>
                <a:latin typeface="Tahoma" pitchFamily="34" charset="0"/>
              </a:rPr>
              <a:t>1167867</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lang="en-US" sz="1200" b="1" dirty="0">
                <a:solidFill>
                  <a:srgbClr val="4472C4"/>
                </a:solidFill>
                <a:latin typeface="Tahoma" pitchFamily="34" charset="0"/>
              </a:rPr>
              <a:t>MVI</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200" b="1" dirty="0">
                <a:solidFill>
                  <a:srgbClr val="4472C4"/>
                </a:solidFill>
                <a:latin typeface="Tahoma" pitchFamily="34" charset="0"/>
              </a:rPr>
              <a:t>C4P</a:t>
            </a:r>
          </a:p>
        </p:txBody>
      </p:sp>
      <p:sp>
        <p:nvSpPr>
          <p:cNvPr id="3" name="Rectangle 2">
            <a:extLst>
              <a:ext uri="{FF2B5EF4-FFF2-40B4-BE49-F238E27FC236}">
                <a16:creationId xmlns:a16="http://schemas.microsoft.com/office/drawing/2014/main" id="{3B33FDC3-717D-9FD5-AD0D-65F8DC979C5C}"/>
              </a:ext>
            </a:extLst>
          </p:cNvPr>
          <p:cNvSpPr/>
          <p:nvPr/>
        </p:nvSpPr>
        <p:spPr>
          <a:xfrm>
            <a:off x="297389" y="5128474"/>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2429660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5350644" y="1416063"/>
            <a:ext cx="6682900" cy="4708981"/>
          </a:xfrm>
          <a:prstGeom prst="rect">
            <a:avLst/>
          </a:prstGeom>
          <a:noFill/>
          <a:ln w="19050">
            <a:noFill/>
            <a:miter lim="800000"/>
            <a:headEnd/>
            <a:tailEnd/>
          </a:ln>
        </p:spPr>
        <p:txBody>
          <a:bodyPr wrap="square" lIns="91440" tIns="45720" rIns="91440" bIns="45720" anchor="t">
            <a:spAutoFit/>
          </a:bodyPr>
          <a:lstStyle/>
          <a:p>
            <a:pPr marL="114300" marR="0" lvl="0" indent="-114300" algn="r" defTabSz="914400" rtl="1" eaLnBrk="1" fontAlgn="auto" latinLnBrk="0" hangingPunct="1">
              <a:lnSpc>
                <a:spcPct val="100000"/>
              </a:lnSpc>
              <a:spcBef>
                <a:spcPts val="0"/>
              </a:spcBef>
              <a:spcAft>
                <a:spcPts val="0"/>
              </a:spcAft>
              <a:buClrTx/>
              <a:buSzTx/>
              <a:buFontTx/>
              <a:buNone/>
              <a:tabLst/>
              <a:defRPr/>
            </a:pPr>
            <a:r>
              <a:rPr kumimoji="0" lang="ar-OM" sz="16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rPr>
              <a:t>ماذا حدث؟</a:t>
            </a:r>
            <a:endParaRPr kumimoji="0" lang="en-US" sz="16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endParaRPr>
          </a:p>
          <a:p>
            <a:pPr algn="r" rtl="1">
              <a:defRPr/>
            </a:pPr>
            <a:r>
              <a:rPr lang="ar-OM" sz="1400" dirty="0">
                <a:ea typeface="+mn-lt"/>
                <a:cs typeface="+mn-lt"/>
              </a:rPr>
              <a:t>بتاريخ 01/07/2024 كان سائق متوجها من فهود إلى منصة 145 الواقعة في </a:t>
            </a:r>
            <a:r>
              <a:rPr lang="ar-OM" sz="1400" dirty="0" err="1">
                <a:ea typeface="+mn-lt"/>
                <a:cs typeface="+mn-lt"/>
              </a:rPr>
              <a:t>الحويسة</a:t>
            </a:r>
            <a:r>
              <a:rPr lang="ar-OM" sz="1400" dirty="0">
                <a:ea typeface="+mn-lt"/>
                <a:cs typeface="+mn-lt"/>
              </a:rPr>
              <a:t>. أخطأ خلاله السائق من اخذ منعطف جبال وتوجه إلى طريق لخوير ثم حصل على الموقع من فريق الحفارة عندما عبر دوار مسروق ، أثناء عودته متابعا للموقع من جوجل ماب، سلك طريقا آخر كان خاطئا أيضا. في الساعة  07:30 وصل منطقة و غرز. الإحداثيات التي فيها كانت </a:t>
            </a:r>
            <a:r>
              <a:rPr lang="ar-OM" sz="1400" dirty="0" err="1">
                <a:ea typeface="+mn-lt"/>
                <a:cs typeface="+mn-lt"/>
              </a:rPr>
              <a:t>Lat</a:t>
            </a:r>
            <a:r>
              <a:rPr lang="ar-OM" sz="1400" dirty="0">
                <a:ea typeface="+mn-lt"/>
                <a:cs typeface="+mn-lt"/>
              </a:rPr>
              <a:t> 22.3639751 ، </a:t>
            </a:r>
            <a:r>
              <a:rPr lang="ar-OM" sz="1400" dirty="0" err="1">
                <a:ea typeface="+mn-lt"/>
                <a:cs typeface="+mn-lt"/>
              </a:rPr>
              <a:t>Long</a:t>
            </a:r>
            <a:r>
              <a:rPr lang="ar-OM" sz="1400" dirty="0">
                <a:ea typeface="+mn-lt"/>
                <a:cs typeface="+mn-lt"/>
              </a:rPr>
              <a:t> 55.8974741. تم إخطار رقم الطوارئ لشركة تنمية نفط عمان في الساعة 15:45 من قبل مستشار الصحة والسلامة والبيئة في الموقع وتم إخطار فريق الحفارة وبدأ البحث. تم العثور على السائق من قبل فريق الحفارة في الساعة 17:10 وكانت سيارته عالقة.</a:t>
            </a:r>
            <a:endParaRPr lang="ar-OM" dirty="0">
              <a:ea typeface="+mn-lt"/>
              <a:cs typeface="Arial" panose="020B0604020202020204" pitchFamily="34" charset="0"/>
            </a:endParaRPr>
          </a:p>
          <a:p>
            <a:pPr algn="r" rtl="1">
              <a:defRPr/>
            </a:pPr>
            <a:r>
              <a:rPr lang="ar-OM" sz="1400" dirty="0">
                <a:ea typeface="+mn-lt"/>
                <a:cs typeface="+mn-lt"/>
              </a:rPr>
              <a:t>كان السائق بخير لأنه كان لديه ما يكفي من الطعام والماء ، وكان لدى الشاحنة ما يكفي من الديزل للحفاظ على مكيف الهواء. تم نقل السائق إلى موقع الحفارة حيث قام الفريق الطبي بفحص جميع عناصره الحيوية وأكد أنه لا يعاني من الجفاف.</a:t>
            </a:r>
            <a:endParaRPr lang="ar-OM" dirty="0"/>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OM" altLang="zh-CN" sz="1600" b="1" i="0" u="none" strike="noStrike" kern="1200" cap="none" spc="0" normalizeH="0" baseline="0" noProof="0" dirty="0">
                <a:ln>
                  <a:noFill/>
                </a:ln>
                <a:solidFill>
                  <a:srgbClr val="0070C0"/>
                </a:solidFill>
                <a:effectLst/>
                <a:uLnTx/>
                <a:uFillTx/>
                <a:latin typeface="Sakkal Majalla" panose="02000000000000000000" pitchFamily="2" charset="-78"/>
                <a:ea typeface="宋体" panose="02010600030101010101" pitchFamily="2" charset="-122"/>
                <a:cs typeface="Sakkal Majalla" panose="02000000000000000000" pitchFamily="2" charset="-78"/>
              </a:rPr>
              <a:t>نتائج التحقيق:</a:t>
            </a:r>
            <a:endParaRPr kumimoji="0" lang="en-GB" altLang="zh-CN" sz="1600" b="1" i="0" u="none" strike="noStrike" kern="1200" cap="none" spc="0" normalizeH="0" baseline="0" noProof="0" dirty="0">
              <a:ln>
                <a:noFill/>
              </a:ln>
              <a:solidFill>
                <a:prstClr val="black"/>
              </a:solidFill>
              <a:effectLst/>
              <a:uLnTx/>
              <a:uFillTx/>
              <a:latin typeface="Sakkal Majalla" panose="02000000000000000000" pitchFamily="2" charset="-78"/>
              <a:ea typeface="等线" panose="02010600030101010101" pitchFamily="2" charset="-122"/>
              <a:cs typeface="Sakkal Majalla" panose="02000000000000000000" pitchFamily="2" charset="-78"/>
            </a:endParaRPr>
          </a:p>
          <a:p>
            <a:pPr algn="r" defTabSz="457200" rtl="1">
              <a:buFont typeface="Arial" panose="05000000000000000000" pitchFamily="2" charset="2"/>
              <a:buChar char="•"/>
              <a:defRPr/>
            </a:pPr>
            <a:r>
              <a:rPr kumimoji="0" lang="ar-OM" sz="1400" b="0" i="0" u="none" strike="noStrike" kern="1200" cap="none" spc="0" normalizeH="0" baseline="0" noProof="0" dirty="0">
                <a:ln>
                  <a:noFill/>
                </a:ln>
                <a:solidFill>
                  <a:prstClr val="black"/>
                </a:solidFill>
                <a:effectLst/>
                <a:uLnTx/>
                <a:uFillTx/>
                <a:latin typeface="Sakkal Majalla"/>
                <a:cs typeface="Sakkal Majalla"/>
              </a:rPr>
              <a:t>.</a:t>
            </a:r>
            <a:r>
              <a:rPr lang="ar-OM" sz="1400" dirty="0">
                <a:solidFill>
                  <a:prstClr val="black"/>
                </a:solidFill>
                <a:ea typeface="+mn-lt"/>
                <a:cs typeface="+mn-lt"/>
              </a:rPr>
              <a:t>بدأ السائق الرحلة دون التأكد من الوجهة النهائية.</a:t>
            </a:r>
          </a:p>
          <a:p>
            <a:pPr algn="r" defTabSz="457200" rtl="1">
              <a:buFont typeface="Arial" panose="05000000000000000000" pitchFamily="2" charset="2"/>
              <a:buChar char="•"/>
              <a:defRPr/>
            </a:pPr>
            <a:r>
              <a:rPr lang="ar-OM" sz="1400" dirty="0">
                <a:solidFill>
                  <a:prstClr val="black"/>
                </a:solidFill>
                <a:ea typeface="+mn-lt"/>
                <a:cs typeface="+mn-lt"/>
              </a:rPr>
              <a:t>فريق التتبع </a:t>
            </a:r>
            <a:r>
              <a:rPr lang="ar-OM" sz="1400" dirty="0" err="1">
                <a:solidFill>
                  <a:prstClr val="black"/>
                </a:solidFill>
                <a:ea typeface="+mn-lt"/>
                <a:cs typeface="+mn-lt"/>
              </a:rPr>
              <a:t>تاخروا</a:t>
            </a:r>
            <a:r>
              <a:rPr lang="ar-OM" sz="1400" dirty="0">
                <a:solidFill>
                  <a:prstClr val="black"/>
                </a:solidFill>
                <a:ea typeface="+mn-lt"/>
                <a:cs typeface="+mn-lt"/>
              </a:rPr>
              <a:t> للاطمئنان على السائق لمدة 6 ساعات</a:t>
            </a:r>
            <a:endParaRPr lang="ar-OM" dirty="0">
              <a:solidFill>
                <a:prstClr val="black"/>
              </a:solidFill>
            </a:endParaRPr>
          </a:p>
          <a:p>
            <a:pPr algn="r" defTabSz="457200" rtl="1">
              <a:buFont typeface="Arial" panose="05000000000000000000" pitchFamily="2" charset="2"/>
              <a:buChar char="•"/>
              <a:defRPr/>
            </a:pPr>
            <a:r>
              <a:rPr lang="ar-OM" sz="1400" dirty="0">
                <a:solidFill>
                  <a:prstClr val="black"/>
                </a:solidFill>
                <a:ea typeface="+mn-lt"/>
                <a:cs typeface="+mn-lt"/>
              </a:rPr>
              <a:t>لم يشرح مدير الرحلة الذي أصدر الرحلة الوجهة النهائية للسائق بشكل صحيح</a:t>
            </a:r>
            <a:endParaRPr lang="ar-OM" dirty="0">
              <a:solidFill>
                <a:prstClr val="black"/>
              </a:solidFill>
              <a:latin typeface="Sakkal Majalla"/>
              <a:ea typeface="+mn-lt"/>
              <a:cs typeface="Sakkal Majalla"/>
            </a:endParaRPr>
          </a:p>
          <a:p>
            <a:pPr algn="r" defTabSz="457200" rtl="1">
              <a:buFont typeface="Arial" panose="05000000000000000000" pitchFamily="2" charset="2"/>
              <a:buChar char="•"/>
              <a:defRPr/>
            </a:pPr>
            <a:r>
              <a:rPr lang="ar-OM" sz="1400" dirty="0">
                <a:solidFill>
                  <a:prstClr val="black"/>
                </a:solidFill>
                <a:ea typeface="+mn-lt"/>
                <a:cs typeface="+mn-lt"/>
              </a:rPr>
              <a:t>بدأ إجراء عملية فقدان الرجل في وقت متأخر</a:t>
            </a:r>
            <a:r>
              <a:rPr lang="en-US" sz="1400" dirty="0">
                <a:solidFill>
                  <a:prstClr val="black"/>
                </a:solidFill>
                <a:latin typeface="Sakkal Majalla"/>
                <a:ea typeface="+mn-lt"/>
                <a:cs typeface="Sakkal Majalla"/>
              </a:rPr>
              <a:t>.</a:t>
            </a:r>
            <a:endParaRPr kumimoji="0" lang="en-US" sz="1400" b="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endParaRPr>
          </a:p>
          <a:p>
            <a:pPr marL="114300" marR="0" lvl="0" indent="-114300" algn="just" defTabSz="457200" rtl="1" eaLnBrk="1" fontAlgn="auto" latinLnBrk="0" hangingPunct="1">
              <a:lnSpc>
                <a:spcPct val="100000"/>
              </a:lnSpc>
              <a:spcBef>
                <a:spcPts val="0"/>
              </a:spcBef>
              <a:spcAft>
                <a:spcPts val="0"/>
              </a:spcAft>
              <a:buClrTx/>
              <a:buSzTx/>
              <a:buFontTx/>
              <a:buNone/>
              <a:tabLst/>
              <a:defRPr/>
            </a:pPr>
            <a:r>
              <a:rPr kumimoji="0" lang="ar-OM" sz="1600" b="1" i="0" u="none" strike="noStrike" kern="1200" cap="none" spc="0" normalizeH="0" baseline="0" noProof="0" dirty="0">
                <a:ln>
                  <a:noFill/>
                </a:ln>
                <a:solidFill>
                  <a:srgbClr val="0070C0"/>
                </a:solidFill>
                <a:effectLst/>
                <a:uLnTx/>
                <a:uFillTx/>
                <a:latin typeface="Sakkal Majalla" panose="02000000000000000000" pitchFamily="2" charset="-78"/>
                <a:ea typeface="宋体" panose="02010600030101010101" pitchFamily="2" charset="-122"/>
                <a:cs typeface="Sakkal Majalla" panose="02000000000000000000" pitchFamily="2" charset="-78"/>
              </a:rPr>
              <a:t>الدروس المستفادة من الحادثة:</a:t>
            </a:r>
            <a:endParaRPr kumimoji="0" lang="en-US" sz="1400" b="0" i="0" u="none" strike="noStrike" kern="1200" cap="none" spc="0" normalizeH="0" baseline="0" noProof="0" dirty="0">
              <a:ln>
                <a:noFill/>
              </a:ln>
              <a:solidFill>
                <a:srgbClr val="000000"/>
              </a:solidFill>
              <a:effectLst/>
              <a:uLnTx/>
              <a:uFillTx/>
              <a:latin typeface="Sakkal Majalla" panose="02000000000000000000" pitchFamily="2" charset="-78"/>
              <a:cs typeface="Sakkal Majalla" panose="02000000000000000000" pitchFamily="2" charset="-78"/>
            </a:endParaRPr>
          </a:p>
          <a:p>
            <a:pPr marL="228600" indent="-228600" algn="r" defTabSz="457200" rtl="1">
              <a:buFont typeface="Wingdings" panose="05000000000000000000" pitchFamily="2" charset="2"/>
              <a:buChar char="§"/>
              <a:defRPr/>
            </a:pPr>
            <a:r>
              <a:rPr lang="en-US" sz="1400" dirty="0">
                <a:solidFill>
                  <a:prstClr val="black"/>
                </a:solidFill>
                <a:latin typeface="Sakkal Majalla"/>
                <a:cs typeface="Sakkal Majalla"/>
              </a:rPr>
              <a:t> </a:t>
            </a:r>
            <a:r>
              <a:rPr kumimoji="0" lang="ar-OM" sz="1400" b="0" i="0" u="none" strike="noStrike" kern="1200" cap="none" spc="0" normalizeH="0" baseline="0" noProof="0" dirty="0">
                <a:ln>
                  <a:noFill/>
                </a:ln>
                <a:solidFill>
                  <a:prstClr val="black"/>
                </a:solidFill>
                <a:effectLst/>
                <a:uLnTx/>
                <a:uFillTx/>
                <a:latin typeface="Sakkal Majalla"/>
                <a:cs typeface="Sakkal Majalla"/>
              </a:rPr>
              <a:t>.</a:t>
            </a:r>
            <a:r>
              <a:rPr lang="ar-OM" sz="1400" dirty="0">
                <a:solidFill>
                  <a:prstClr val="black"/>
                </a:solidFill>
                <a:latin typeface="Sakkal Majalla"/>
                <a:ea typeface="+mn-lt"/>
                <a:cs typeface="Sakkal Majalla"/>
              </a:rPr>
              <a:t>يجب على فريق التتبع التحقق من جميع السائقين من خلال IVMS وعن طريق الاتصال المباشر (whatsapp أو المكالمات) في كل الاوقات</a:t>
            </a:r>
            <a:endParaRPr lang="en-US" sz="1400" dirty="0">
              <a:solidFill>
                <a:prstClr val="black"/>
              </a:solidFill>
              <a:latin typeface="Sakkal Majalla"/>
              <a:ea typeface="+mn-lt"/>
              <a:cs typeface="Sakkal Majalla"/>
            </a:endParaRPr>
          </a:p>
          <a:p>
            <a:pPr marL="228600" indent="-228600" algn="r" defTabSz="457200" rtl="1">
              <a:buFont typeface="Wingdings" panose="05000000000000000000" pitchFamily="2" charset="2"/>
              <a:buChar char="§"/>
              <a:defRPr/>
            </a:pPr>
            <a:r>
              <a:rPr kumimoji="0" lang="ar-OM" sz="1400" b="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 يجب توحيد نظام </a:t>
            </a:r>
            <a:r>
              <a:rPr kumimoji="0" lang="en-US" sz="1400" b="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 IVMS </a:t>
            </a:r>
            <a:r>
              <a:rPr kumimoji="0" lang="ar-OM" sz="1400" b="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لتجنب التأخير في مراقبة المركبات</a:t>
            </a:r>
            <a:endParaRPr kumimoji="0" lang="en-US" sz="1400" b="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endParaRPr>
          </a:p>
          <a:p>
            <a:pPr marL="228600" indent="-228600" algn="r" defTabSz="457200" rtl="1">
              <a:buFont typeface="Wingdings" panose="05000000000000000000" pitchFamily="2" charset="2"/>
              <a:buChar char="§"/>
              <a:defRPr/>
            </a:pPr>
            <a:r>
              <a:rPr kumimoji="0" lang="ar-OM" sz="1400" b="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كان من المفترض أن تكون هناك واجهة بين كل من </a:t>
            </a:r>
            <a:r>
              <a:rPr kumimoji="0" lang="en-US" sz="1400" b="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JM </a:t>
            </a:r>
            <a:r>
              <a:rPr kumimoji="0" lang="ar-OM" sz="1400" b="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الذي يصدر الرحلة وفريق التتبع </a:t>
            </a:r>
            <a:r>
              <a:rPr kumimoji="0" lang="en-US" sz="1400" b="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JMCC </a:t>
            </a:r>
            <a:r>
              <a:rPr kumimoji="0" lang="ar-OM" sz="1400" b="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لضمان مراقبة الرحلات من قاعدة الدقم أيضًا (موجود الآن)".</a:t>
            </a:r>
          </a:p>
        </p:txBody>
      </p:sp>
      <p:sp>
        <p:nvSpPr>
          <p:cNvPr id="13" name="Rectangle 8">
            <a:extLst>
              <a:ext uri="{FF2B5EF4-FFF2-40B4-BE49-F238E27FC236}">
                <a16:creationId xmlns:a16="http://schemas.microsoft.com/office/drawing/2014/main" id="{59D43B35-686F-4F9F-AEB7-36497BC783E8}"/>
              </a:ext>
            </a:extLst>
          </p:cNvPr>
          <p:cNvSpPr>
            <a:spLocks noChangeArrowheads="1"/>
          </p:cNvSpPr>
          <p:nvPr/>
        </p:nvSpPr>
        <p:spPr bwMode="auto">
          <a:xfrm>
            <a:off x="282522" y="589760"/>
            <a:ext cx="11626955" cy="307777"/>
          </a:xfrm>
          <a:prstGeom prst="rect">
            <a:avLst/>
          </a:prstGeom>
          <a:noFill/>
          <a:ln w="9525">
            <a:noFill/>
            <a:miter lim="800000"/>
            <a:headEnd/>
            <a:tailEnd/>
          </a:ln>
        </p:spPr>
        <p:txBody>
          <a:bodyPr wrap="square">
            <a:spAutoFit/>
          </a:bodyPr>
          <a:lstStyle/>
          <a:p>
            <a:pPr marL="114300" marR="0" lvl="0" indent="-114300" algn="just"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 </a:t>
            </a:r>
            <a:r>
              <a:rPr lang="en-GB" sz="1200" b="1" dirty="0">
                <a:solidFill>
                  <a:srgbClr val="4472C4"/>
                </a:solidFill>
                <a:latin typeface="Tahoma" pitchFamily="34" charset="0"/>
              </a:rPr>
              <a:t>01</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/07/202</a:t>
            </a:r>
            <a:r>
              <a:rPr lang="en-GB" sz="1200" b="1" dirty="0">
                <a:solidFill>
                  <a:srgbClr val="4472C4"/>
                </a:solidFill>
                <a:latin typeface="Tahoma" pitchFamily="34" charset="0"/>
              </a:rPr>
              <a:t>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HIPO#</a:t>
            </a:r>
            <a:r>
              <a:rPr lang="en-US" sz="1200" b="1" dirty="0">
                <a:solidFill>
                  <a:srgbClr val="4472C4"/>
                </a:solidFill>
                <a:latin typeface="Tahoma" pitchFamily="34" charset="0"/>
              </a:rPr>
              <a:t>17</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 Near Miss   </a:t>
            </a:r>
            <a:r>
              <a:rPr kumimoji="0" lang="en-US" sz="14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 </a:t>
            </a:r>
            <a:r>
              <a:rPr kumimoji="0" lang="en-US" sz="1200" b="1" i="0" u="none" strike="noStrike" kern="1200" cap="none" spc="0" normalizeH="0" baseline="0" noProof="0" dirty="0">
                <a:ln>
                  <a:noFill/>
                </a:ln>
                <a:solidFill>
                  <a:srgbClr val="0070C0"/>
                </a:solidFill>
                <a:effectLst/>
                <a:uLnTx/>
                <a:uFillTx/>
                <a:latin typeface="Tahoma" pitchFamily="34" charset="0"/>
                <a:ea typeface="+mn-ea"/>
                <a:cs typeface="+mn-cs"/>
              </a:rPr>
              <a:t>MVI 			</a:t>
            </a:r>
            <a:r>
              <a:rPr kumimoji="0" lang="en-US" sz="14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kumimoji="0" lang="en-US" sz="1400" b="1" i="0" u="none" strike="noStrike" kern="1200" cap="none" spc="0" normalizeH="0" baseline="0" noProof="0" dirty="0">
                <a:ln>
                  <a:noFill/>
                </a:ln>
                <a:solidFill>
                  <a:srgbClr val="4472C4"/>
                </a:solidFill>
                <a:effectLst/>
                <a:uLnTx/>
                <a:uFillTx/>
                <a:latin typeface="Tahoma" pitchFamily="34" charset="0"/>
                <a:ea typeface="+mn-ea"/>
                <a:cs typeface="+mn-cs"/>
              </a:rPr>
              <a:t>C4P</a:t>
            </a:r>
            <a:endParaRPr kumimoji="0" lang="ar-OM" sz="1400" b="1" i="0" u="none" strike="noStrike" kern="1200" cap="none" spc="0" normalizeH="0" baseline="0" noProof="0" dirty="0">
              <a:ln>
                <a:noFill/>
              </a:ln>
              <a:solidFill>
                <a:srgbClr val="4472C4"/>
              </a:solidFill>
              <a:effectLst/>
              <a:uLnTx/>
              <a:uFillTx/>
              <a:latin typeface="Tahoma" pitchFamily="34" charset="0"/>
              <a:ea typeface="+mn-ea"/>
              <a:cs typeface="+mn-cs"/>
            </a:endParaRPr>
          </a:p>
        </p:txBody>
      </p:sp>
      <p:sp>
        <p:nvSpPr>
          <p:cNvPr id="14" name="Rectangle 13">
            <a:extLst>
              <a:ext uri="{FF2B5EF4-FFF2-40B4-BE49-F238E27FC236}">
                <a16:creationId xmlns:a16="http://schemas.microsoft.com/office/drawing/2014/main" id="{27AC772E-6015-4076-A0DC-005445BF4556}"/>
              </a:ext>
            </a:extLst>
          </p:cNvPr>
          <p:cNvSpPr/>
          <p:nvPr/>
        </p:nvSpPr>
        <p:spPr>
          <a:xfrm>
            <a:off x="5514364" y="928999"/>
            <a:ext cx="6677636" cy="369332"/>
          </a:xfrm>
          <a:prstGeom prst="rect">
            <a:avLst/>
          </a:prstGeom>
          <a:solidFill>
            <a:srgbClr val="FFC000"/>
          </a:solidFill>
        </p:spPr>
        <p:txBody>
          <a:bodyPr wrap="square" lIns="91440" tIns="45720" rIns="91440" bIns="45720" anchor="t">
            <a:spAutoFit/>
          </a:bodyPr>
          <a:lstStyle/>
          <a:p>
            <a:pPr algn="r" rtl="1">
              <a:defRPr/>
            </a:pPr>
            <a:r>
              <a:rPr lang="ar-OM" b="1" dirty="0">
                <a:solidFill>
                  <a:schemeClr val="accent1"/>
                </a:solidFill>
                <a:latin typeface="Sakkal Majalla"/>
                <a:cs typeface="Sakkal Majalla"/>
              </a:rPr>
              <a:t>الفئة المستهدفة:</a:t>
            </a:r>
            <a:r>
              <a:rPr lang="en-US" b="1" dirty="0">
                <a:solidFill>
                  <a:schemeClr val="accent1"/>
                </a:solidFill>
                <a:latin typeface="Sakkal Majalla"/>
                <a:cs typeface="Sakkal Majalla"/>
              </a:rPr>
              <a:t>  </a:t>
            </a:r>
            <a:r>
              <a:rPr lang="ar-OM" b="1" dirty="0">
                <a:solidFill>
                  <a:schemeClr val="accent1"/>
                </a:solidFill>
                <a:latin typeface="Sakkal Majalla"/>
                <a:cs typeface="Sakkal Majalla"/>
              </a:rPr>
              <a:t> </a:t>
            </a:r>
            <a:r>
              <a:rPr lang="ar-OM" dirty="0">
                <a:solidFill>
                  <a:schemeClr val="accent1"/>
                </a:solidFill>
                <a:ea typeface="+mn-lt"/>
                <a:cs typeface="+mn-lt"/>
              </a:rPr>
              <a:t>الحفر والخدمات اللوجستية والتشغيل والبناء</a:t>
            </a:r>
            <a:endParaRPr lang="en-US" sz="1800" b="1" i="0" u="none" strike="noStrike" kern="1200" cap="none" spc="0" normalizeH="0" baseline="0" noProof="0" dirty="0">
              <a:ln>
                <a:noFill/>
              </a:ln>
              <a:solidFill>
                <a:schemeClr val="accent1"/>
              </a:solidFill>
              <a:effectLst/>
              <a:uLnTx/>
              <a:uFillTx/>
              <a:latin typeface="Sakkal Majalla" panose="02000000000000000000" pitchFamily="2" charset="-78"/>
              <a:cs typeface="Sakkal Majalla" panose="02000000000000000000" pitchFamily="2" charset="-78"/>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79561" y="0"/>
            <a:ext cx="11812439" cy="532596"/>
          </a:xfrm>
          <a:prstGeom prst="rect">
            <a:avLst/>
          </a:prstGeom>
          <a:solidFill>
            <a:srgbClr val="FFC000"/>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1200" b="1" i="0" u="none" strike="noStrike" kern="1200" cap="none" spc="0" normalizeH="0" baseline="0" noProof="0" dirty="0">
              <a:ln>
                <a:noFill/>
              </a:ln>
              <a:solidFill>
                <a:srgbClr val="00B050"/>
              </a:solidFill>
              <a:effectLst/>
              <a:uLnTx/>
              <a:uFillTx/>
              <a:latin typeface="Tahoma" pitchFamily="34" charset="0"/>
              <a:ea typeface="+mj-ea"/>
              <a:cs typeface="+mj-cs"/>
            </a:endParaRPr>
          </a:p>
        </p:txBody>
      </p:sp>
      <p:sp>
        <p:nvSpPr>
          <p:cNvPr id="2" name="TextBox 1">
            <a:extLst>
              <a:ext uri="{FF2B5EF4-FFF2-40B4-BE49-F238E27FC236}">
                <a16:creationId xmlns:a16="http://schemas.microsoft.com/office/drawing/2014/main" id="{79534F91-FFF5-4BE2-969F-08BDA81C29D8}"/>
              </a:ext>
            </a:extLst>
          </p:cNvPr>
          <p:cNvSpPr txBox="1"/>
          <p:nvPr/>
        </p:nvSpPr>
        <p:spPr>
          <a:xfrm>
            <a:off x="3556932" y="6451301"/>
            <a:ext cx="5872636" cy="369332"/>
          </a:xfrm>
          <a:prstGeom prst="rect">
            <a:avLst/>
          </a:prstGeom>
          <a:solidFill>
            <a:schemeClr val="accent1"/>
          </a:solidFill>
        </p:spPr>
        <p:txBody>
          <a:bodyPr wrap="square" lIns="91440" tIns="45720" rIns="91440" bIns="45720" rtlCol="0" anchor="t">
            <a:spAutoFit/>
          </a:bodyPr>
          <a:lstStyle/>
          <a:p>
            <a:pPr algn="ctr" defTabSz="457200" rtl="1">
              <a:defRPr/>
            </a:pPr>
            <a:r>
              <a:rPr lang="ar-OM" dirty="0">
                <a:solidFill>
                  <a:srgbClr val="FFFC00"/>
                </a:solidFill>
                <a:ea typeface="+mn-lt"/>
                <a:cs typeface="+mn-lt"/>
              </a:rPr>
              <a:t>لا تتابع رحلتك إلا إذا كنت متأكدا من الوجهة الاخيرة</a:t>
            </a:r>
            <a:endParaRPr lang="en-US" dirty="0">
              <a:ea typeface="+mn-lt"/>
              <a:cs typeface="+mn-lt"/>
            </a:endParaRPr>
          </a:p>
        </p:txBody>
      </p:sp>
      <p:sp>
        <p:nvSpPr>
          <p:cNvPr id="8" name="Rectangle 7">
            <a:extLst>
              <a:ext uri="{FF2B5EF4-FFF2-40B4-BE49-F238E27FC236}">
                <a16:creationId xmlns:a16="http://schemas.microsoft.com/office/drawing/2014/main" id="{3AFC9856-A9ED-159E-8D9C-C9A1A14E0430}"/>
              </a:ext>
            </a:extLst>
          </p:cNvPr>
          <p:cNvSpPr/>
          <p:nvPr/>
        </p:nvSpPr>
        <p:spPr>
          <a:xfrm>
            <a:off x="158456" y="1268897"/>
            <a:ext cx="3748669" cy="2286000"/>
          </a:xfrm>
          <a:prstGeom prst="rect">
            <a:avLst/>
          </a:prstGeom>
          <a:solidFill>
            <a:srgbClr val="C00000"/>
          </a:solidFill>
          <a:ln w="25400" cap="flat" cmpd="sng" algn="ctr">
            <a:solidFill>
              <a:srgbClr val="00CC99">
                <a:shade val="50000"/>
              </a:srgbClr>
            </a:solidFill>
            <a:prstDash val="soli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lang="ar-OM" sz="2400" b="1" dirty="0">
                <a:solidFill>
                  <a:schemeClr val="bg1"/>
                </a:solidFill>
                <a:latin typeface="Sakkal Majalla" panose="02000000000000000000" pitchFamily="2" charset="-78"/>
                <a:cs typeface="Sakkal Majalla" panose="02000000000000000000" pitchFamily="2" charset="-78"/>
              </a:rPr>
              <a:t>صورة توضح الخطأ الذي حدث</a:t>
            </a:r>
            <a:endParaRPr lang="en-US" sz="2400" b="1" dirty="0">
              <a:solidFill>
                <a:schemeClr val="bg1"/>
              </a:solidFill>
              <a:latin typeface="Sakkal Majalla" panose="02000000000000000000" pitchFamily="2" charset="-78"/>
              <a:cs typeface="Sakkal Majalla" panose="02000000000000000000" pitchFamily="2" charset="-78"/>
            </a:endParaRPr>
          </a:p>
        </p:txBody>
      </p:sp>
      <p:sp>
        <p:nvSpPr>
          <p:cNvPr id="9" name="Rectangle 8">
            <a:extLst>
              <a:ext uri="{FF2B5EF4-FFF2-40B4-BE49-F238E27FC236}">
                <a16:creationId xmlns:a16="http://schemas.microsoft.com/office/drawing/2014/main" id="{F9BAD65E-EC55-1F31-605A-3E4E6AE00CEF}"/>
              </a:ext>
            </a:extLst>
          </p:cNvPr>
          <p:cNvSpPr/>
          <p:nvPr/>
        </p:nvSpPr>
        <p:spPr>
          <a:xfrm>
            <a:off x="158456" y="3860099"/>
            <a:ext cx="3748668" cy="2286000"/>
          </a:xfrm>
          <a:prstGeom prst="rect">
            <a:avLst/>
          </a:prstGeom>
          <a:solidFill>
            <a:srgbClr val="00B050"/>
          </a:solidFill>
          <a:ln w="25400" cap="flat" cmpd="sng" algn="ctr">
            <a:solidFill>
              <a:srgbClr val="00CC99">
                <a:shade val="50000"/>
              </a:srgbClr>
            </a:solidFill>
            <a:prstDash val="solid"/>
          </a:ln>
          <a:effectLst/>
        </p:spPr>
        <p:txBody>
          <a:bodyPr anchor="ctr"/>
          <a:lstStyle/>
          <a:p>
            <a:pPr algn="ctr" eaLnBrk="0" fontAlgn="base" hangingPunct="0">
              <a:spcBef>
                <a:spcPct val="0"/>
              </a:spcBef>
              <a:spcAft>
                <a:spcPct val="0"/>
              </a:spcAft>
              <a:defRPr/>
            </a:pPr>
            <a:r>
              <a:rPr lang="ar-OM" sz="2400" b="1" dirty="0">
                <a:solidFill>
                  <a:schemeClr val="bg1"/>
                </a:solidFill>
                <a:latin typeface="Sakkal Majalla" panose="02000000000000000000" pitchFamily="2" charset="-78"/>
                <a:cs typeface="Sakkal Majalla" panose="02000000000000000000" pitchFamily="2" charset="-78"/>
              </a:rPr>
              <a:t>صورة توضح كيفية القيام بذلك بشكل صحيح</a:t>
            </a:r>
            <a:endParaRPr lang="en-US" sz="2400" b="1" dirty="0">
              <a:solidFill>
                <a:schemeClr val="bg1"/>
              </a:solidFill>
              <a:latin typeface="Sakkal Majalla" panose="02000000000000000000" pitchFamily="2" charset="-78"/>
              <a:cs typeface="Sakkal Majalla" panose="02000000000000000000" pitchFamily="2" charset="-78"/>
            </a:endParaRPr>
          </a:p>
        </p:txBody>
      </p:sp>
      <p:pic>
        <p:nvPicPr>
          <p:cNvPr id="5" name="Picture 4" descr="A map of a desert">
            <a:extLst>
              <a:ext uri="{FF2B5EF4-FFF2-40B4-BE49-F238E27FC236}">
                <a16:creationId xmlns:a16="http://schemas.microsoft.com/office/drawing/2014/main" id="{5CEEE545-5917-12A1-CAA6-BC94E64AB584}"/>
              </a:ext>
            </a:extLst>
          </p:cNvPr>
          <p:cNvPicPr>
            <a:picLocks noChangeAspect="1"/>
          </p:cNvPicPr>
          <p:nvPr/>
        </p:nvPicPr>
        <p:blipFill>
          <a:blip r:embed="rId3"/>
          <a:stretch>
            <a:fillRect/>
          </a:stretch>
        </p:blipFill>
        <p:spPr>
          <a:xfrm>
            <a:off x="548" y="980130"/>
            <a:ext cx="5104192" cy="2631532"/>
          </a:xfrm>
          <a:prstGeom prst="rect">
            <a:avLst/>
          </a:prstGeom>
        </p:spPr>
      </p:pic>
      <p:pic>
        <p:nvPicPr>
          <p:cNvPr id="7" name="Picture 6" descr="A map of the desert&#10;&#10;Description automatically generated">
            <a:extLst>
              <a:ext uri="{FF2B5EF4-FFF2-40B4-BE49-F238E27FC236}">
                <a16:creationId xmlns:a16="http://schemas.microsoft.com/office/drawing/2014/main" id="{A76C51F2-6318-9D60-A86E-90C497D5EB64}"/>
              </a:ext>
            </a:extLst>
          </p:cNvPr>
          <p:cNvPicPr>
            <a:picLocks noChangeAspect="1"/>
          </p:cNvPicPr>
          <p:nvPr/>
        </p:nvPicPr>
        <p:blipFill rotWithShape="1">
          <a:blip r:embed="rId4"/>
          <a:srcRect l="264" t="30006" r="154" b="8724"/>
          <a:stretch/>
        </p:blipFill>
        <p:spPr>
          <a:xfrm>
            <a:off x="285450" y="3607624"/>
            <a:ext cx="3639351" cy="3198500"/>
          </a:xfrm>
          <a:prstGeom prst="rect">
            <a:avLst/>
          </a:prstGeom>
        </p:spPr>
      </p:pic>
      <p:grpSp>
        <p:nvGrpSpPr>
          <p:cNvPr id="10" name="Group 131">
            <a:extLst>
              <a:ext uri="{FF2B5EF4-FFF2-40B4-BE49-F238E27FC236}">
                <a16:creationId xmlns:a16="http://schemas.microsoft.com/office/drawing/2014/main" id="{D2AC029F-E326-4A86-60B2-942DF78EBDEF}"/>
              </a:ext>
            </a:extLst>
          </p:cNvPr>
          <p:cNvGrpSpPr>
            <a:grpSpLocks/>
          </p:cNvGrpSpPr>
          <p:nvPr/>
        </p:nvGrpSpPr>
        <p:grpSpPr bwMode="auto">
          <a:xfrm>
            <a:off x="3505757" y="3029743"/>
            <a:ext cx="336550" cy="544513"/>
            <a:chOff x="3504" y="544"/>
            <a:chExt cx="2287" cy="1855"/>
          </a:xfrm>
        </p:grpSpPr>
        <p:sp>
          <p:nvSpPr>
            <p:cNvPr id="11" name="Line 129">
              <a:extLst>
                <a:ext uri="{FF2B5EF4-FFF2-40B4-BE49-F238E27FC236}">
                  <a16:creationId xmlns:a16="http://schemas.microsoft.com/office/drawing/2014/main" id="{44C10F13-8E75-36D8-ED1B-D4C04500F14F}"/>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2" name="Line 130">
              <a:extLst>
                <a:ext uri="{FF2B5EF4-FFF2-40B4-BE49-F238E27FC236}">
                  <a16:creationId xmlns:a16="http://schemas.microsoft.com/office/drawing/2014/main" id="{F5A2E8C3-7D8A-E226-BA8D-B86F663087B4}"/>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sp>
        <p:nvSpPr>
          <p:cNvPr id="16" name="Freeform 132">
            <a:extLst>
              <a:ext uri="{FF2B5EF4-FFF2-40B4-BE49-F238E27FC236}">
                <a16:creationId xmlns:a16="http://schemas.microsoft.com/office/drawing/2014/main" id="{2D40D296-579A-7AFC-3434-824709B0572A}"/>
              </a:ext>
            </a:extLst>
          </p:cNvPr>
          <p:cNvSpPr>
            <a:spLocks/>
          </p:cNvSpPr>
          <p:nvPr/>
        </p:nvSpPr>
        <p:spPr bwMode="auto">
          <a:xfrm>
            <a:off x="3459575" y="5763232"/>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21339638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93011</DocId>
    <ImageCreateDate xmlns="4880E4F8-4B7D-4BDD-91E3-E10D47036ECA" xsi:nil="true"/>
    <wic_System_Copyright xmlns="http://schemas.microsoft.com/sharepoint/v3/fields" xsi:nil="true"/>
  </documentManagement>
</p:properties>
</file>

<file path=customXml/itemProps1.xml><?xml version="1.0" encoding="utf-8"?>
<ds:datastoreItem xmlns:ds="http://schemas.openxmlformats.org/officeDocument/2006/customXml" ds:itemID="{5643A46C-72B3-4012-8CB2-E0E23D8B71D1}">
  <ds:schemaRefs>
    <ds:schemaRef ds:uri="http://schemas.microsoft.com/sharepoint/v3/contenttype/forms"/>
  </ds:schemaRefs>
</ds:datastoreItem>
</file>

<file path=customXml/itemProps2.xml><?xml version="1.0" encoding="utf-8"?>
<ds:datastoreItem xmlns:ds="http://schemas.openxmlformats.org/officeDocument/2006/customXml" ds:itemID="{C7F33255-A92A-442A-B418-54CCE504AC4F}"/>
</file>

<file path=customXml/itemProps3.xml><?xml version="1.0" encoding="utf-8"?>
<ds:datastoreItem xmlns:ds="http://schemas.openxmlformats.org/officeDocument/2006/customXml" ds:itemID="{ECEB1FCF-0E89-482E-A62E-598FF58845D8}">
  <ds:schemaRefs>
    <ds:schemaRef ds:uri="http://purl.org/dc/terms/"/>
    <ds:schemaRef ds:uri="http://schemas.microsoft.com/office/2006/metadata/properties"/>
    <ds:schemaRef ds:uri="http://www.w3.org/XML/1998/namespace"/>
    <ds:schemaRef ds:uri="http://purl.org/dc/elements/1.1/"/>
    <ds:schemaRef ds:uri="http://schemas.microsoft.com/office/infopath/2007/PartnerControls"/>
    <ds:schemaRef ds:uri="http://schemas.microsoft.com/office/2006/documentManagement/types"/>
    <ds:schemaRef ds:uri="http://schemas.openxmlformats.org/package/2006/metadata/core-properties"/>
    <ds:schemaRef ds:uri="3ad483c2-a27c-44cd-acb6-8713d8ff8005"/>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TM02892315[[fn=Wisp]]</Template>
  <TotalTime>14768</TotalTime>
  <Words>1235</Words>
  <Application>Microsoft Office PowerPoint</Application>
  <PresentationFormat>Widescreen</PresentationFormat>
  <Paragraphs>91</Paragraphs>
  <Slides>3</Slides>
  <Notes>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vt:i4>
      </vt:variant>
    </vt:vector>
  </HeadingPairs>
  <TitlesOfParts>
    <vt:vector size="14" baseType="lpstr">
      <vt:lpstr>MS PGothic</vt:lpstr>
      <vt:lpstr>Aptos</vt:lpstr>
      <vt:lpstr>Arial</vt:lpstr>
      <vt:lpstr>Calibri</vt:lpstr>
      <vt:lpstr>Calibri Light</vt:lpstr>
      <vt:lpstr>Sakkal Majalla</vt:lpstr>
      <vt:lpstr>Segoe UI</vt:lpstr>
      <vt:lpstr>Tahoma</vt:lpstr>
      <vt:lpstr>Times New Roman</vt:lpstr>
      <vt:lpstr>Wingdings</vt:lpstr>
      <vt:lpstr>Office Theme</vt:lpstr>
      <vt:lpstr>PowerPoint Presentation</vt:lpstr>
      <vt:lpstr>   Effective Learning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HiPo_17 Man lost</dc:title>
  <dc:creator>nazar@umsoman.com</dc:creator>
  <cp:lastModifiedBy>Masroori, Ahmed MSE31</cp:lastModifiedBy>
  <cp:revision>462</cp:revision>
  <cp:lastPrinted>2024-07-11T11:18:46Z</cp:lastPrinted>
  <dcterms:created xsi:type="dcterms:W3CDTF">2018-09-24T07:27:56Z</dcterms:created>
  <dcterms:modified xsi:type="dcterms:W3CDTF">2026-06-24T05:16:55Z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