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6" r:id="rId2"/>
    <p:sldId id="21474824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09218-36D9-43BF-BF3D-DB88A888EA43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C3E76-8DA7-4996-A944-2102C877E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1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1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3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0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4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07/01/2026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95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158129-1733-BA0E-8425-51AD8B6B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27" y="3869545"/>
            <a:ext cx="3874163" cy="2236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214A2-F0DB-44E1-E7FF-A1BC1088D3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53" t="1284" r="7097" b="16703"/>
          <a:stretch/>
        </p:blipFill>
        <p:spPr bwMode="auto">
          <a:xfrm>
            <a:off x="8154071" y="1025949"/>
            <a:ext cx="3921319" cy="271161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9" y="1407176"/>
            <a:ext cx="7491765" cy="39318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pickup vehicle travelling from Adam to Yibal camp, collided with the left rear end of a third-party trailer, near the Khulud area at Fahud-Yibal road. The driver sustained minor scratches on forearms, and the pickup sustained extensive damage.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it happened/Finding: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Pickup driver was driving too close to the Trailer.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attention while driving. 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was possibly fatigued from poor sleep the previous night.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Reflective Questions 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ensuring to maintain a safe distance from up front vehicle?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observing the behavior of third-party drivers to be safe while driving?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ensuring the driver is not fatigued?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complying with Defensive Driving Techniques?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itchFamily="34" charset="0"/>
            </a:endParaRP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67556" y="5589887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77199" y="333912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845491" cy="4572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Calibri" panose="020F050202020403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F71CD-3996-A9F3-4122-6BA4FE48D313}"/>
              </a:ext>
            </a:extLst>
          </p:cNvPr>
          <p:cNvSpPr/>
          <p:nvPr/>
        </p:nvSpPr>
        <p:spPr>
          <a:xfrm>
            <a:off x="489976" y="1007066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2360-3AD5-3443-5500-84A16CBAF2A8}"/>
              </a:ext>
            </a:extLst>
          </p:cNvPr>
          <p:cNvSpPr txBox="1"/>
          <p:nvPr/>
        </p:nvSpPr>
        <p:spPr>
          <a:xfrm>
            <a:off x="466854" y="6119550"/>
            <a:ext cx="7734373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Always Maintain safe distance and Apply defensive driving!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6DE3E-7B57-D1DE-97AA-854FE1B5AC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72" y="6478055"/>
            <a:ext cx="5590517" cy="37798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8D0EC2-F421-CFED-9301-4E305B203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65270"/>
              </p:ext>
            </p:extLst>
          </p:nvPr>
        </p:nvGraphicFramePr>
        <p:xfrm>
          <a:off x="489976" y="505178"/>
          <a:ext cx="1155333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4521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0674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15788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13136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882255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23/05/2025 12:26 Hrs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 17       1178124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MVI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Vehicle damage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1P, 2A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D4PA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Yibal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Reflective Questions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41" y="6434922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559344" y="770614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31901" y="1502193"/>
            <a:ext cx="1092819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the compliance of road safety requirements?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the drivers are not fatigued?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the drivers are up to date and complying with LSR – Driving?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all the drivers are fit the work?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6663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92968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AEFB3B7-9263-449A-8B0C-E00F0F826D64}"/>
</file>

<file path=customXml/itemProps2.xml><?xml version="1.0" encoding="utf-8"?>
<ds:datastoreItem xmlns:ds="http://schemas.openxmlformats.org/officeDocument/2006/customXml" ds:itemID="{B212F508-7DE3-4E42-8DEE-0AD797C87E48}"/>
</file>

<file path=customXml/itemProps3.xml><?xml version="1.0" encoding="utf-8"?>
<ds:datastoreItem xmlns:ds="http://schemas.openxmlformats.org/officeDocument/2006/customXml" ds:itemID="{C0D6FA27-882E-46C0-BD3D-34222023D23F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509</Words>
  <Application>Microsoft Office PowerPoint</Application>
  <PresentationFormat>Widescreen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Aptos</vt:lpstr>
      <vt:lpstr>Arial</vt:lpstr>
      <vt:lpstr>Calibri</vt:lpstr>
      <vt:lpstr>Gill Sans</vt:lpstr>
      <vt:lpstr>Tahoma</vt:lpstr>
      <vt:lpstr>Times New Roman</vt:lpstr>
      <vt:lpstr>1_Office Theme</vt:lpstr>
      <vt:lpstr>PowerPoint Presentation</vt:lpstr>
      <vt:lpstr>   Management Reflective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HiPo_17_ PIM_1178124_MVI Collision</dc:title>
  <dc:creator>Rawahi, Ahmed MSE34</dc:creator>
  <cp:lastModifiedBy>Rawahi, Ahmed MSE34</cp:lastModifiedBy>
  <cp:revision>2</cp:revision>
  <dcterms:created xsi:type="dcterms:W3CDTF">2026-01-07T07:25:27Z</dcterms:created>
  <dcterms:modified xsi:type="dcterms:W3CDTF">2026-01-07T07:37:27Z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